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0413" cy="6859588"/>
  <p:notesSz cx="6858000" cy="9144000"/>
  <p:defaultTextStyle>
    <a:defPPr>
      <a:defRPr lang="ru-RU"/>
    </a:defPPr>
    <a:lvl1pPr marL="0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57281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14562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71843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29124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86405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43686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900968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458249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46" y="-90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030" y="-4763"/>
            <a:ext cx="5014259" cy="686435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022" y="1380389"/>
            <a:ext cx="8573507" cy="2616805"/>
          </a:xfrm>
        </p:spPr>
        <p:txBody>
          <a:bodyPr anchor="b">
            <a:normAutofit/>
          </a:bodyPr>
          <a:lstStyle>
            <a:lvl1pPr algn="r">
              <a:defRPr sz="73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4789" y="3997193"/>
            <a:ext cx="6986736" cy="1388856"/>
          </a:xfrm>
        </p:spPr>
        <p:txBody>
          <a:bodyPr anchor="t">
            <a:normAutofit/>
          </a:bodyPr>
          <a:lstStyle>
            <a:lvl1pPr marL="0" indent="0" algn="r">
              <a:buNone/>
              <a:defRPr sz="2600">
                <a:solidFill>
                  <a:schemeClr val="tx1"/>
                </a:solidFill>
              </a:defRPr>
            </a:lvl1pPr>
            <a:lvl2pPr marL="55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14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71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29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86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43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00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58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1720" y="5884639"/>
            <a:ext cx="4323481" cy="365210"/>
          </a:xfr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82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0" y="4733961"/>
            <a:ext cx="10017407" cy="566870"/>
          </a:xfrm>
        </p:spPr>
        <p:txBody>
          <a:bodyPr anchor="b">
            <a:normAutofit/>
          </a:bodyPr>
          <a:lstStyle>
            <a:lvl1pPr algn="ctr">
              <a:defRPr sz="29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5703" y="932328"/>
            <a:ext cx="8224873" cy="3165708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557281" indent="0">
              <a:buNone/>
              <a:defRPr sz="2000"/>
            </a:lvl2pPr>
            <a:lvl3pPr marL="1114562" indent="0">
              <a:buNone/>
              <a:defRPr sz="2000"/>
            </a:lvl3pPr>
            <a:lvl4pPr marL="1671843" indent="0">
              <a:buNone/>
              <a:defRPr sz="2000"/>
            </a:lvl4pPr>
            <a:lvl5pPr marL="2229124" indent="0">
              <a:buNone/>
              <a:defRPr sz="2000"/>
            </a:lvl5pPr>
            <a:lvl6pPr marL="2786405" indent="0">
              <a:buNone/>
              <a:defRPr sz="2000"/>
            </a:lvl6pPr>
            <a:lvl7pPr marL="3343686" indent="0">
              <a:buNone/>
              <a:defRPr sz="2000"/>
            </a:lvl7pPr>
            <a:lvl8pPr marL="3900968" indent="0">
              <a:buNone/>
              <a:defRPr sz="2000"/>
            </a:lvl8pPr>
            <a:lvl9pPr marL="4458249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120" y="5300830"/>
            <a:ext cx="10017407" cy="493826"/>
          </a:xfrm>
        </p:spPr>
        <p:txBody>
          <a:bodyPr>
            <a:normAutofit/>
          </a:bodyPr>
          <a:lstStyle>
            <a:lvl1pPr marL="0" indent="0" algn="ctr">
              <a:buNone/>
              <a:defRPr sz="1700"/>
            </a:lvl1pPr>
            <a:lvl2pPr marL="557281" indent="0">
              <a:buNone/>
              <a:defRPr sz="1500"/>
            </a:lvl2pPr>
            <a:lvl3pPr marL="1114562" indent="0">
              <a:buNone/>
              <a:defRPr sz="1200"/>
            </a:lvl3pPr>
            <a:lvl4pPr marL="1671843" indent="0">
              <a:buNone/>
              <a:defRPr sz="1100"/>
            </a:lvl4pPr>
            <a:lvl5pPr marL="2229124" indent="0">
              <a:buNone/>
              <a:defRPr sz="1100"/>
            </a:lvl5pPr>
            <a:lvl6pPr marL="2786405" indent="0">
              <a:buNone/>
              <a:defRPr sz="1100"/>
            </a:lvl6pPr>
            <a:lvl7pPr marL="3343686" indent="0">
              <a:buNone/>
              <a:defRPr sz="1100"/>
            </a:lvl7pPr>
            <a:lvl8pPr marL="3900968" indent="0">
              <a:buNone/>
              <a:defRPr sz="1100"/>
            </a:lvl8pPr>
            <a:lvl9pPr marL="445824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403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2" y="685959"/>
            <a:ext cx="10017407" cy="3048706"/>
          </a:xfrm>
        </p:spPr>
        <p:txBody>
          <a:bodyPr anchor="ctr">
            <a:normAutofit/>
          </a:bodyPr>
          <a:lstStyle>
            <a:lvl1pPr algn="ctr">
              <a:defRPr sz="39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1" y="4344406"/>
            <a:ext cx="10017409" cy="144813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505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405" y="863224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98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2008" y="2820053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9800" dirty="0">
                <a:solidFill>
                  <a:prstClr val="black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925" y="685961"/>
            <a:ext cx="8988842" cy="2743834"/>
          </a:xfrm>
        </p:spPr>
        <p:txBody>
          <a:bodyPr anchor="ctr">
            <a:normAutofit/>
          </a:bodyPr>
          <a:lstStyle>
            <a:lvl1pPr algn="ctr">
              <a:defRPr sz="39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495" y="3429793"/>
            <a:ext cx="8531704" cy="381088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2200"/>
            </a:lvl1pPr>
            <a:lvl2pPr marL="557281" indent="0">
              <a:buFontTx/>
              <a:buNone/>
              <a:defRPr/>
            </a:lvl2pPr>
            <a:lvl3pPr marL="1114562" indent="0">
              <a:buFontTx/>
              <a:buNone/>
              <a:defRPr/>
            </a:lvl3pPr>
            <a:lvl4pPr marL="1671843" indent="0">
              <a:buFontTx/>
              <a:buNone/>
              <a:defRPr/>
            </a:lvl4pPr>
            <a:lvl5pPr marL="2229124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0" y="4344406"/>
            <a:ext cx="10017407" cy="144813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256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1" y="3309347"/>
            <a:ext cx="10017405" cy="1469140"/>
          </a:xfrm>
        </p:spPr>
        <p:txBody>
          <a:bodyPr anchor="b">
            <a:normAutofit/>
          </a:bodyPr>
          <a:lstStyle>
            <a:lvl1pPr algn="r">
              <a:defRPr sz="39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0" y="4778487"/>
            <a:ext cx="10017407" cy="860599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056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405" y="863224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98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2008" y="2820053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9800" dirty="0">
                <a:solidFill>
                  <a:prstClr val="black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925" y="685961"/>
            <a:ext cx="8988842" cy="2743834"/>
          </a:xfrm>
        </p:spPr>
        <p:txBody>
          <a:bodyPr anchor="ctr">
            <a:normAutofit/>
          </a:bodyPr>
          <a:lstStyle>
            <a:lvl1pPr algn="ctr">
              <a:defRPr sz="39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122" y="3887100"/>
            <a:ext cx="10017407" cy="889206"/>
          </a:xfrm>
        </p:spPr>
        <p:txBody>
          <a:bodyPr vert="horz" lIns="111456" tIns="55728" rIns="111456" bIns="55728" rtlCol="0" anchor="b">
            <a:normAutofit/>
          </a:bodyPr>
          <a:lstStyle>
            <a:lvl1pPr algn="r">
              <a:buNone/>
              <a:defRPr lang="en-US" sz="29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0" y="4776306"/>
            <a:ext cx="10017407" cy="1016235"/>
          </a:xfrm>
        </p:spPr>
        <p:txBody>
          <a:bodyPr anchor="t">
            <a:normAutofit/>
          </a:bodyPr>
          <a:lstStyle>
            <a:lvl1pPr marL="0" indent="0" algn="r">
              <a:buNone/>
              <a:defRPr sz="22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05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0" y="685960"/>
            <a:ext cx="10017408" cy="2727957"/>
          </a:xfrm>
        </p:spPr>
        <p:txBody>
          <a:bodyPr vert="horz" lIns="111456" tIns="55728" rIns="111456" bIns="55728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121" y="3506012"/>
            <a:ext cx="10017409" cy="838394"/>
          </a:xfrm>
        </p:spPr>
        <p:txBody>
          <a:bodyPr vert="horz" lIns="111456" tIns="55728" rIns="111456" bIns="55728" rtlCol="0" anchor="b">
            <a:normAutofit/>
          </a:bodyPr>
          <a:lstStyle>
            <a:lvl1pPr>
              <a:buNone/>
              <a:defRPr lang="en-US" sz="3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1" y="4344406"/>
            <a:ext cx="10017409" cy="1448135"/>
          </a:xfrm>
        </p:spPr>
        <p:txBody>
          <a:bodyPr anchor="t"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240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830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1391" y="685959"/>
            <a:ext cx="1770139" cy="510658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120" y="685959"/>
            <a:ext cx="8018699" cy="5106582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897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0433" y="5868492"/>
            <a:ext cx="551095" cy="365210"/>
          </a:xfrm>
        </p:spPr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685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945" y="2667616"/>
            <a:ext cx="8929584" cy="2110871"/>
          </a:xfrm>
        </p:spPr>
        <p:txBody>
          <a:bodyPr anchor="b"/>
          <a:lstStyle>
            <a:lvl1pPr algn="r">
              <a:defRPr sz="49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1944" y="4778487"/>
            <a:ext cx="8929586" cy="860599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508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1" y="685961"/>
            <a:ext cx="10017409" cy="17530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122" y="2667619"/>
            <a:ext cx="4894417" cy="3124924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107" y="2667618"/>
            <a:ext cx="4894419" cy="312492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399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1949" y="2659150"/>
            <a:ext cx="4606588" cy="576395"/>
          </a:xfrm>
        </p:spPr>
        <p:txBody>
          <a:bodyPr anchor="b">
            <a:noAutofit/>
          </a:bodyPr>
          <a:lstStyle>
            <a:lvl1pPr marL="0" indent="0">
              <a:buNone/>
              <a:defRPr sz="3400" b="0">
                <a:solidFill>
                  <a:schemeClr val="accent1">
                    <a:lumMod val="75000"/>
                  </a:schemeClr>
                </a:solidFill>
              </a:defRPr>
            </a:lvl1pPr>
            <a:lvl2pPr marL="557281" indent="0">
              <a:buNone/>
              <a:defRPr sz="2400" b="1"/>
            </a:lvl2pPr>
            <a:lvl3pPr marL="1114562" indent="0">
              <a:buNone/>
              <a:defRPr sz="2200" b="1"/>
            </a:lvl3pPr>
            <a:lvl4pPr marL="1671843" indent="0">
              <a:buNone/>
              <a:defRPr sz="2000" b="1"/>
            </a:lvl4pPr>
            <a:lvl5pPr marL="2229124" indent="0">
              <a:buNone/>
              <a:defRPr sz="2000" b="1"/>
            </a:lvl5pPr>
            <a:lvl6pPr marL="2786405" indent="0">
              <a:buNone/>
              <a:defRPr sz="2000" b="1"/>
            </a:lvl6pPr>
            <a:lvl7pPr marL="3343686" indent="0">
              <a:buNone/>
              <a:defRPr sz="2000" b="1"/>
            </a:lvl7pPr>
            <a:lvl8pPr marL="3900968" indent="0">
              <a:buNone/>
              <a:defRPr sz="2000" b="1"/>
            </a:lvl8pPr>
            <a:lvl9pPr marL="4458249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118" y="3336109"/>
            <a:ext cx="4894419" cy="2456431"/>
          </a:xfrm>
        </p:spPr>
        <p:txBody>
          <a:bodyPr anchor="t"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79593" y="2667618"/>
            <a:ext cx="4621936" cy="576395"/>
          </a:xfrm>
        </p:spPr>
        <p:txBody>
          <a:bodyPr anchor="b">
            <a:noAutofit/>
          </a:bodyPr>
          <a:lstStyle>
            <a:lvl1pPr marL="0" indent="0">
              <a:buNone/>
              <a:defRPr sz="3400" b="0">
                <a:solidFill>
                  <a:schemeClr val="accent1">
                    <a:lumMod val="75000"/>
                  </a:schemeClr>
                </a:solidFill>
              </a:defRPr>
            </a:lvl1pPr>
            <a:lvl2pPr marL="557281" indent="0">
              <a:buNone/>
              <a:defRPr sz="2400" b="1"/>
            </a:lvl2pPr>
            <a:lvl3pPr marL="1114562" indent="0">
              <a:buNone/>
              <a:defRPr sz="2200" b="1"/>
            </a:lvl3pPr>
            <a:lvl4pPr marL="1671843" indent="0">
              <a:buNone/>
              <a:defRPr sz="2000" b="1"/>
            </a:lvl4pPr>
            <a:lvl5pPr marL="2229124" indent="0">
              <a:buNone/>
              <a:defRPr sz="2000" b="1"/>
            </a:lvl5pPr>
            <a:lvl6pPr marL="2786405" indent="0">
              <a:buNone/>
              <a:defRPr sz="2000" b="1"/>
            </a:lvl6pPr>
            <a:lvl7pPr marL="3343686" indent="0">
              <a:buNone/>
              <a:defRPr sz="2000" b="1"/>
            </a:lvl7pPr>
            <a:lvl8pPr marL="3900968" indent="0">
              <a:buNone/>
              <a:defRPr sz="2000" b="1"/>
            </a:lvl8pPr>
            <a:lvl9pPr marL="4458249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107" y="3336109"/>
            <a:ext cx="4894419" cy="2456431"/>
          </a:xfrm>
        </p:spPr>
        <p:txBody>
          <a:bodyPr anchor="t"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1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915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315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0" y="1600570"/>
            <a:ext cx="3548659" cy="1371918"/>
          </a:xfrm>
        </p:spPr>
        <p:txBody>
          <a:bodyPr anchor="b">
            <a:normAutofit/>
          </a:bodyPr>
          <a:lstStyle>
            <a:lvl1pPr algn="ctr">
              <a:defRPr sz="29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1349" y="685960"/>
            <a:ext cx="6240178" cy="5106583"/>
          </a:xfrm>
        </p:spPr>
        <p:txBody>
          <a:bodyPr anchor="ctr"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120" y="2972488"/>
            <a:ext cx="3548659" cy="1829223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557281" indent="0">
              <a:buNone/>
              <a:defRPr sz="1500"/>
            </a:lvl2pPr>
            <a:lvl3pPr marL="1114562" indent="0">
              <a:buNone/>
              <a:defRPr sz="1200"/>
            </a:lvl3pPr>
            <a:lvl4pPr marL="1671843" indent="0">
              <a:buNone/>
              <a:defRPr sz="1100"/>
            </a:lvl4pPr>
            <a:lvl5pPr marL="2229124" indent="0">
              <a:buNone/>
              <a:defRPr sz="1100"/>
            </a:lvl5pPr>
            <a:lvl6pPr marL="2786405" indent="0">
              <a:buNone/>
              <a:defRPr sz="1100"/>
            </a:lvl6pPr>
            <a:lvl7pPr marL="3343686" indent="0">
              <a:buNone/>
              <a:defRPr sz="1100"/>
            </a:lvl7pPr>
            <a:lvl8pPr marL="3900968" indent="0">
              <a:buNone/>
              <a:defRPr sz="1100"/>
            </a:lvl8pPr>
            <a:lvl9pPr marL="445824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66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532" y="1753005"/>
            <a:ext cx="5425452" cy="1371918"/>
          </a:xfrm>
        </p:spPr>
        <p:txBody>
          <a:bodyPr anchor="b">
            <a:normAutofit/>
          </a:bodyPr>
          <a:lstStyle>
            <a:lvl1pPr algn="ctr">
              <a:defRPr sz="3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3693" y="914612"/>
            <a:ext cx="3280548" cy="4573059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557281" indent="0">
              <a:buNone/>
              <a:defRPr sz="2000"/>
            </a:lvl2pPr>
            <a:lvl3pPr marL="1114562" indent="0">
              <a:buNone/>
              <a:defRPr sz="2000"/>
            </a:lvl3pPr>
            <a:lvl4pPr marL="1671843" indent="0">
              <a:buNone/>
              <a:defRPr sz="2000"/>
            </a:lvl4pPr>
            <a:lvl5pPr marL="2229124" indent="0">
              <a:buNone/>
              <a:defRPr sz="2000"/>
            </a:lvl5pPr>
            <a:lvl6pPr marL="2786405" indent="0">
              <a:buNone/>
              <a:defRPr sz="2000"/>
            </a:lvl6pPr>
            <a:lvl7pPr marL="3343686" indent="0">
              <a:buNone/>
              <a:defRPr sz="2000"/>
            </a:lvl7pPr>
            <a:lvl8pPr marL="3900968" indent="0">
              <a:buNone/>
              <a:defRPr sz="2000"/>
            </a:lvl8pPr>
            <a:lvl9pPr marL="4458249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532" y="3124923"/>
            <a:ext cx="5425452" cy="1829223"/>
          </a:xfrm>
        </p:spPr>
        <p:txBody>
          <a:bodyPr>
            <a:normAutofit/>
          </a:bodyPr>
          <a:lstStyle>
            <a:lvl1pPr marL="0" indent="0" algn="ctr">
              <a:buNone/>
              <a:defRPr sz="2200"/>
            </a:lvl1pPr>
            <a:lvl2pPr marL="557281" indent="0">
              <a:buNone/>
              <a:defRPr sz="1500"/>
            </a:lvl2pPr>
            <a:lvl3pPr marL="1114562" indent="0">
              <a:buNone/>
              <a:defRPr sz="1200"/>
            </a:lvl3pPr>
            <a:lvl4pPr marL="1671843" indent="0">
              <a:buNone/>
              <a:defRPr sz="1100"/>
            </a:lvl4pPr>
            <a:lvl5pPr marL="2229124" indent="0">
              <a:buNone/>
              <a:defRPr sz="1100"/>
            </a:lvl5pPr>
            <a:lvl6pPr marL="2786405" indent="0">
              <a:buNone/>
              <a:defRPr sz="1100"/>
            </a:lvl6pPr>
            <a:lvl7pPr marL="3343686" indent="0">
              <a:buNone/>
              <a:defRPr sz="1100"/>
            </a:lvl7pPr>
            <a:lvl8pPr marL="3900968" indent="0">
              <a:buNone/>
              <a:defRPr sz="1100"/>
            </a:lvl8pPr>
            <a:lvl9pPr marL="445824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792" y="2"/>
            <a:ext cx="2436496" cy="6859589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121" y="685961"/>
            <a:ext cx="10017409" cy="1753005"/>
          </a:xfrm>
          <a:prstGeom prst="rect">
            <a:avLst/>
          </a:prstGeom>
          <a:effectLst/>
        </p:spPr>
        <p:txBody>
          <a:bodyPr vert="horz" lIns="111456" tIns="55728" rIns="111456" bIns="5572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19" y="2667619"/>
            <a:ext cx="10017409" cy="3124924"/>
          </a:xfrm>
          <a:prstGeom prst="rect">
            <a:avLst/>
          </a:prstGeom>
        </p:spPr>
        <p:txBody>
          <a:bodyPr vert="horz" lIns="111456" tIns="55728" rIns="111456" bIns="55728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1390" y="5884639"/>
            <a:ext cx="1142851" cy="365210"/>
          </a:xfrm>
          <a:prstGeom prst="rect">
            <a:avLst/>
          </a:prstGeom>
        </p:spPr>
        <p:txBody>
          <a:bodyPr vert="horz" lIns="111456" tIns="55728" rIns="111456" bIns="55728" rtlCol="0" anchor="ctr"/>
          <a:lstStyle>
            <a:lvl1pPr algn="r">
              <a:defRPr sz="12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1947" y="5884639"/>
            <a:ext cx="7083255" cy="365210"/>
          </a:xfrm>
          <a:prstGeom prst="rect">
            <a:avLst/>
          </a:prstGeom>
        </p:spPr>
        <p:txBody>
          <a:bodyPr vert="horz" lIns="111456" tIns="55728" rIns="111456" bIns="55728" rtlCol="0" anchor="ctr"/>
          <a:lstStyle>
            <a:lvl1pPr algn="l">
              <a:defRPr sz="12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0433" y="5884639"/>
            <a:ext cx="551095" cy="365210"/>
          </a:xfrm>
          <a:prstGeom prst="rect">
            <a:avLst/>
          </a:prstGeom>
        </p:spPr>
        <p:txBody>
          <a:bodyPr vert="horz" lIns="111456" tIns="55728" rIns="111456" bIns="55728" rtlCol="0" anchor="ctr"/>
          <a:lstStyle>
            <a:lvl1pPr algn="r">
              <a:defRPr sz="12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44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557281" rtl="0" eaLnBrk="1" latinLnBrk="0" hangingPunct="1">
        <a:spcBef>
          <a:spcPct val="0"/>
        </a:spcBef>
        <a:buNone/>
        <a:defRPr sz="49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8301" indent="-34830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905582" indent="-34830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462863" indent="-34830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880824" indent="-208980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438105" indent="-208980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065046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622327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4179608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736889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81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14562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71843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29124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86405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686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00968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58249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606" y="0"/>
            <a:ext cx="10914230" cy="783290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ул. Соликамская</a:t>
            </a:r>
            <a:endParaRPr lang="ru-RU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163195" y="860389"/>
            <a:ext cx="4952650" cy="3537704"/>
          </a:xfrm>
        </p:spPr>
        <p:txBody>
          <a:bodyPr>
            <a:noAutofit/>
          </a:bodyPr>
          <a:lstStyle/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Кадастровый номер участка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59:01:3911429:ЗУ1</a:t>
            </a: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Площадь </a:t>
            </a: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земельного участка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31600 </a:t>
            </a:r>
            <a:r>
              <a:rPr lang="ru-RU" sz="1400" dirty="0" err="1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кв.м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.</a:t>
            </a: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Форма </a:t>
            </a:r>
            <a:r>
              <a:rPr lang="ru-RU" sz="1400" b="1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собственности </a:t>
            </a:r>
            <a:r>
              <a:rPr lang="ru-RU" sz="140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–Неразграниченная</a:t>
            </a:r>
            <a:r>
              <a:rPr lang="ru-RU" sz="140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  <a:endParaRPr lang="ru-RU" sz="14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Градостроительный регламент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Зона производственно-коммунальных объектов </a:t>
            </a:r>
            <a:r>
              <a:rPr lang="en-US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V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класса вредности;</a:t>
            </a:r>
          </a:p>
          <a:p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Вид разрешенного использования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Площадка для размещения производственно-коммунальных объектов V класса вредности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  <a:endParaRPr lang="ru-RU" sz="14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marL="0" indent="0">
              <a:spcBef>
                <a:spcPts val="244"/>
              </a:spcBef>
              <a:spcAft>
                <a:spcPts val="244"/>
              </a:spcAft>
              <a:buNone/>
            </a:pPr>
            <a:endParaRPr lang="ru-RU" sz="1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128" y="4937184"/>
            <a:ext cx="4475581" cy="1560538"/>
          </a:xfrm>
          <a:prstGeom prst="rect">
            <a:avLst/>
          </a:prstGeom>
        </p:spPr>
        <p:txBody>
          <a:bodyPr vert="horz" lIns="111456" tIns="55728" rIns="111456" bIns="55728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463"/>
              </a:lnSpc>
              <a:spcBef>
                <a:spcPts val="0"/>
              </a:spcBef>
              <a:spcAft>
                <a:spcPts val="0"/>
              </a:spcAft>
              <a:buClr>
                <a:srgbClr val="BC1C1C">
                  <a:lumMod val="75000"/>
                </a:srgbClr>
              </a:buClr>
              <a:buNone/>
            </a:pPr>
            <a:endParaRPr lang="ru-RU" sz="15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03839" y="4321982"/>
            <a:ext cx="4348798" cy="604987"/>
          </a:xfrm>
          <a:prstGeom prst="rect">
            <a:avLst/>
          </a:prstGeom>
          <a:noFill/>
        </p:spPr>
        <p:txBody>
          <a:bodyPr wrap="square" lIns="111456" tIns="55728" rIns="111456" bIns="55728" rtlCol="0">
            <a:spAutoFit/>
          </a:bodyPr>
          <a:lstStyle/>
          <a:p>
            <a:pPr algn="ctr"/>
            <a:r>
              <a:rPr lang="ru-RU" sz="16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Технические условия подключения к сетям инженерной инфраструктуры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89182" y="4833292"/>
            <a:ext cx="4627058" cy="1189762"/>
          </a:xfrm>
          <a:prstGeom prst="rect">
            <a:avLst/>
          </a:prstGeom>
          <a:noFill/>
        </p:spPr>
        <p:txBody>
          <a:bodyPr wrap="square" lIns="111456" tIns="55728" rIns="111456" bIns="55728" rtlCol="0">
            <a:spAutoFit/>
          </a:bodyPr>
          <a:lstStyle/>
          <a:p>
            <a:pPr>
              <a:buFontTx/>
              <a:buBlip>
                <a:blip r:embed="rId2"/>
              </a:buBlip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Электроснабжение – </a:t>
            </a:r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Информация отсутствует;</a:t>
            </a:r>
            <a:endParaRPr lang="en-US" sz="1400" dirty="0">
              <a:solidFill>
                <a:prstClr val="black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buFontTx/>
              <a:buBlip>
                <a:blip r:embed="rId2"/>
              </a:buBlip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Газоснабжение –  Информация отсутствует;</a:t>
            </a:r>
          </a:p>
          <a:p>
            <a:pPr>
              <a:buBlip>
                <a:blip r:embed="rId2"/>
              </a:buBlip>
            </a:pP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Водоснабжение – Информация отсутствует;</a:t>
            </a:r>
          </a:p>
          <a:p>
            <a:pPr>
              <a:buBlip>
                <a:blip r:embed="rId2"/>
              </a:buBlip>
            </a:pP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Водоотведение – Информация отсутствует;</a:t>
            </a:r>
          </a:p>
          <a:p>
            <a:pPr>
              <a:buBlip>
                <a:blip r:embed="rId2"/>
              </a:buBlip>
            </a:pP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Теплоснабжение – Информация отсутствует.</a:t>
            </a:r>
            <a:endParaRPr lang="ru-RU" sz="14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pic>
        <p:nvPicPr>
          <p:cNvPr id="1026" name="Picture 2" descr="C:\Users\Seriy_ls\Downloads\Solikamskay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678" y="1189736"/>
            <a:ext cx="5846504" cy="3453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648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79</Words>
  <Application>Microsoft Office PowerPoint</Application>
  <PresentationFormat>Произвольный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ул. Соликамская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Земельный участок по адресу:  г. Пермь, Мотовилихинский район</dc:title>
  <dc:creator>Серый Лев Станиславович</dc:creator>
  <cp:lastModifiedBy>Серый Лев Станиславович</cp:lastModifiedBy>
  <cp:revision>4</cp:revision>
  <dcterms:created xsi:type="dcterms:W3CDTF">2023-09-07T09:49:13Z</dcterms:created>
  <dcterms:modified xsi:type="dcterms:W3CDTF">2023-09-07T11:23:15Z</dcterms:modified>
</cp:coreProperties>
</file>