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-17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Ленинский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район,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Борцов Революции,  2б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238705" y="1447139"/>
            <a:ext cx="4953295" cy="3371352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59:01:3210373:193</a:t>
            </a:r>
            <a:endParaRPr lang="ru-RU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4 782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государственная собственность не разграничена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</a:t>
            </a: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зона производственно-коммунальных объектов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класса вредности (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ПК-4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магазины (4.4);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Транспортная доступность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расстояние до остановки общественного транспорта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Лабинская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0м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автобусы №№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7, 49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09" y="1293494"/>
            <a:ext cx="5818288" cy="288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2347</TotalTime>
  <Words>66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Ленинский район, ул. Борцов Революции,  2б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Дровняшин Андрей Николаевич</cp:lastModifiedBy>
  <cp:revision>256</cp:revision>
  <dcterms:created xsi:type="dcterms:W3CDTF">2017-08-10T05:18:08Z</dcterms:created>
  <dcterms:modified xsi:type="dcterms:W3CDTF">2021-12-02T06:10:50Z</dcterms:modified>
</cp:coreProperties>
</file>