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ул.Космонавта Леонова,67а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32687" y="1089327"/>
            <a:ext cx="4953295" cy="4357315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59:01:4416078:659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6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639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Нагорный Индустриального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на расстоянии 500м строящийся зоопарк , с южной стороны ул.Космонавта Леонова соединяется с Западным обходом город, с северной стороны -активно застраиваемый микрорайон Нагорный с развитой инфраструктурой;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промышленности, торговли, складирования и мелкого производства (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Ц-6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строительство торговых объектов;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Расстояние до остановки общественного транспорта  1км. Автобусы №№ 3, 4,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10, 27, 29, 40, 47, 59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4890052"/>
            <a:ext cx="4627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имеется;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имеется;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250 кВт, ТУ в договоре на подключение;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Теплоснабжение – 0,65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гКал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/час,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необходимы мероприятия по реконструкции сети;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30 куб. м/час возможность подключения к существующим сетям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97" y="853400"/>
            <a:ext cx="5629109" cy="36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2470</TotalTime>
  <Words>177</Words>
  <Application>Microsoft Office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ул.Космонавта Леонова,67а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273</cp:revision>
  <dcterms:created xsi:type="dcterms:W3CDTF">2017-08-10T05:18:08Z</dcterms:created>
  <dcterms:modified xsi:type="dcterms:W3CDTF">2022-07-21T06:33:54Z</dcterms:modified>
</cp:coreProperties>
</file>