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9" autoAdjust="0"/>
    <p:restoredTop sz="94660"/>
  </p:normalViewPr>
  <p:slideViewPr>
    <p:cSldViewPr snapToGrid="0">
      <p:cViewPr>
        <p:scale>
          <a:sx n="120" d="100"/>
          <a:sy n="120" d="100"/>
        </p:scale>
        <p:origin x="366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Орджоникидзевский район,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ул.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Ново-</a:t>
            </a:r>
            <a:r>
              <a:rPr lang="ru-RU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Гайвинская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з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101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100515" y="625573"/>
            <a:ext cx="4953295" cy="4690406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Кадастровый </a:t>
            </a:r>
            <a:r>
              <a:rPr lang="ru-RU" sz="12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номер участка </a:t>
            </a:r>
            <a:r>
              <a:rPr lang="ru-RU" sz="120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снят с ГКУ</a:t>
            </a:r>
            <a:endParaRPr lang="ru-RU" sz="120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Площадь </a:t>
            </a:r>
            <a:r>
              <a:rPr lang="ru-RU" sz="12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земельного участка </a:t>
            </a: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4 719 </a:t>
            </a:r>
            <a:r>
              <a:rPr lang="ru-RU" sz="1200" dirty="0" err="1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кв.м</a:t>
            </a: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.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Форма собственности </a:t>
            </a: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государственная собственность не разграничена</a:t>
            </a: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Градостроительный регламент </a:t>
            </a: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зона обслуживания промышленности, торговли, складирования и мелкого производства (Ц-6);</a:t>
            </a:r>
          </a:p>
          <a:p>
            <a:r>
              <a:rPr lang="ru-RU" sz="12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Вид </a:t>
            </a:r>
            <a:r>
              <a:rPr lang="ru-RU" sz="12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разрешенного использования </a:t>
            </a: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размещения складских площадок</a:t>
            </a: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Транспортная доступность</a:t>
            </a:r>
            <a:r>
              <a:rPr lang="ru-RU" sz="12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– расстояние </a:t>
            </a: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до остановки общественного транспорта «Микрорайон </a:t>
            </a:r>
            <a:r>
              <a:rPr lang="ru-RU" sz="1200" dirty="0" err="1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Ширяиха</a:t>
            </a: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» 200 м, автобусы №№ 49, 53, маршрутка 3т;</a:t>
            </a:r>
          </a:p>
          <a:p>
            <a:pPr>
              <a:lnSpc>
                <a:spcPts val="1200"/>
              </a:lnSpc>
              <a:spcBef>
                <a:spcPts val="200"/>
              </a:spcBef>
              <a:spcAft>
                <a:spcPts val="200"/>
              </a:spcAft>
            </a:pPr>
            <a:endParaRPr lang="ru-RU" sz="12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324" y="1100262"/>
            <a:ext cx="5643191" cy="361535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7100515" y="4715612"/>
            <a:ext cx="46435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Технические условия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подключения к сетям инженерной инфраструктуры</a:t>
            </a:r>
            <a:endParaRPr lang="ru-RU" sz="1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201231" y="5379590"/>
            <a:ext cx="444212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2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Водоснабжение – возможность подключения имеется, необходимо выполнить ряд мероприятий;</a:t>
            </a:r>
          </a:p>
          <a:p>
            <a:pPr>
              <a:buBlip>
                <a:blip r:embed="rId3"/>
              </a:buBlip>
            </a:pPr>
            <a:r>
              <a:rPr lang="ru-RU" sz="12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Водоотведение – возможность подключения имеется, необходимо выполнить ряд мероприятий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;</a:t>
            </a:r>
          </a:p>
          <a:p>
            <a:pPr>
              <a:buBlip>
                <a:blip r:embed="rId3"/>
              </a:buBlip>
            </a:pPr>
            <a:r>
              <a:rPr lang="ru-RU" sz="12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Энергоснабжение – возможность подключения имеется;</a:t>
            </a:r>
          </a:p>
        </p:txBody>
      </p:sp>
    </p:spTree>
    <p:extLst>
      <p:ext uri="{BB962C8B-B14F-4D97-AF65-F5344CB8AC3E}">
        <p14:creationId xmlns:p14="http://schemas.microsoft.com/office/powerpoint/2010/main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2352</TotalTime>
  <Words>115</Words>
  <Application>Microsoft Office PowerPoint</Application>
  <PresentationFormat>Произвольный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Орджоникидзевский район, ул. Ново-Гайвинская, з/у 101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Серый Лев Станиславович</cp:lastModifiedBy>
  <cp:revision>261</cp:revision>
  <dcterms:created xsi:type="dcterms:W3CDTF">2017-08-10T05:18:08Z</dcterms:created>
  <dcterms:modified xsi:type="dcterms:W3CDTF">2023-12-21T10:50:50Z</dcterms:modified>
</cp:coreProperties>
</file>