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-17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Орджоникидзевский район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Ново-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Гайвинская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104а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84979" y="1025719"/>
            <a:ext cx="4953295" cy="4690406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itchFamily="34" charset="0"/>
                <a:cs typeface="Tahoma" pitchFamily="34" charset="0"/>
              </a:rPr>
              <a:t>59:01:3210335:57</a:t>
            </a:r>
            <a:endParaRPr lang="ru-RU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4 920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кв.м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государственная собственность не разграничена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Окружение </a:t>
            </a: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площадки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рядом с земельным участком расположены организации бытового обслуживания, магазины Светофор,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Доброцен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зона обслуживания промышленности, торговли, складирования и мелкого производства (Ц-6);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>
                <a:latin typeface="Tahoma" pitchFamily="34" charset="0"/>
                <a:cs typeface="Tahoma" pitchFamily="34" charset="0"/>
              </a:rPr>
              <a:t>для </a:t>
            </a:r>
            <a:r>
              <a:rPr lang="ru-RU" sz="1200" dirty="0" smtClean="0">
                <a:latin typeface="Tahoma" pitchFamily="34" charset="0"/>
                <a:cs typeface="Tahoma" pitchFamily="34" charset="0"/>
              </a:rPr>
              <a:t>размещения складских площадок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Транспортная доступность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расстояние до остановки общественного транспорта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«Микрорайон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Ширяиха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350 м, автобусы №№ 49, 53, маршрутка 3т;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591" y="1143579"/>
            <a:ext cx="5591216" cy="378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2332</TotalTime>
  <Words>91</Words>
  <Application>Microsoft Office PowerPoint</Application>
  <PresentationFormat>Произвольный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Орджоникидзевский район, ул. Ново-Гайвинская, 104а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Дровняшин Андрей Николаевич</cp:lastModifiedBy>
  <cp:revision>254</cp:revision>
  <dcterms:created xsi:type="dcterms:W3CDTF">2017-08-10T05:18:08Z</dcterms:created>
  <dcterms:modified xsi:type="dcterms:W3CDTF">2022-04-25T11:26:41Z</dcterms:modified>
</cp:coreProperties>
</file>