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9" autoAdjust="0"/>
    <p:restoredTop sz="94660"/>
  </p:normalViewPr>
  <p:slideViewPr>
    <p:cSldViewPr snapToGrid="0">
      <p:cViewPr>
        <p:scale>
          <a:sx n="120" d="100"/>
          <a:sy n="120" d="100"/>
        </p:scale>
        <p:origin x="-17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771" y="128360"/>
            <a:ext cx="10915650" cy="783109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Орджоникидзевский район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ул.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Репина-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Луговского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7013050" y="1216550"/>
            <a:ext cx="4953295" cy="4245997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Кадастровы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</a:t>
            </a: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номера участков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itchFamily="34" charset="0"/>
                <a:cs typeface="Tahoma" pitchFamily="34" charset="0"/>
              </a:rPr>
              <a:t>59:01:2910162:13, 59:01:2910162:13</a:t>
            </a:r>
            <a:endParaRPr lang="ru-RU" sz="1200" dirty="0" smtClean="0">
              <a:latin typeface="Tahoma" pitchFamily="34" charset="0"/>
              <a:cs typeface="Tahoma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Площадь земельного участка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1 979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., 1 394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кв.м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Форма собственности </a:t>
            </a:r>
            <a:r>
              <a:rPr lang="ru-RU" sz="1200" dirty="0" smtClean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государственная собственность не разграничена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Площадка расположена в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микрорайоне </a:t>
            </a:r>
            <a:r>
              <a:rPr lang="ru-RU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Гайва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Орджоникидзевского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района</a:t>
            </a:r>
            <a:r>
              <a:rPr lang="en-U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Окружение площадки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пешей доступности с земельным участком расположены объекты социальной инфраструктуры, коммерческие объекты, организации бытового обслуживания; 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Градостроительный регламент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зона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обслуживания и деловой активности местного значения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(Ц-2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Вид </a:t>
            </a:r>
            <a:r>
              <a:rPr lang="ru-RU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разрешенного использования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строительства физкультурно-оздоровительного комплекса;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Транспортная доступность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расстояние до остановки общественного транспорта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«9-й Микрорайон»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200м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автобусы №№ </a:t>
            </a:r>
            <a:r>
              <a:rPr lang="ru-RU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22, 44, 53, 73, 73к, маршрутка 3т;</a:t>
            </a:r>
            <a:endParaRPr lang="ru-RU" sz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56128" y="4592044"/>
            <a:ext cx="4349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Технические условия подключения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19926" y="4936037"/>
            <a:ext cx="46276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Водоснабжение –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возможность подключения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имеется, необходимо выполнить ряд мероприятий;</a:t>
            </a:r>
          </a:p>
          <a:p>
            <a:pPr>
              <a:buBlip>
                <a:blip r:embed="rId2"/>
              </a:buBlip>
            </a:pP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Водоотведение – </a:t>
            </a: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возможность подключения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имеется, необходимо выполнить ряд мероприятий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;</a:t>
            </a:r>
          </a:p>
          <a:p>
            <a:pPr>
              <a:buBlip>
                <a:blip r:embed="rId2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Газоснабжение – наличие технической возможности подключения имеется;</a:t>
            </a:r>
          </a:p>
          <a:p>
            <a:pPr>
              <a:buBlip>
                <a:blip r:embed="rId2"/>
              </a:buBlip>
            </a:pPr>
            <a:r>
              <a:rPr lang="ru-RU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ru-RU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Теплоснабжение – наличие технической возможности подключения имеется;</a:t>
            </a:r>
          </a:p>
          <a:p>
            <a:pPr>
              <a:buBlip>
                <a:blip r:embed="rId2"/>
              </a:buBlip>
            </a:pPr>
            <a:endParaRPr lang="ru-RU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471" y="1049571"/>
            <a:ext cx="5528579" cy="3403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2331</TotalTime>
  <Words>157</Words>
  <Application>Microsoft Office PowerPoint</Application>
  <PresentationFormat>Произвольный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Орджоникидзевский район, ул. Репина-Луговского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Дровняшин Андрей Николаевич</cp:lastModifiedBy>
  <cp:revision>254</cp:revision>
  <dcterms:created xsi:type="dcterms:W3CDTF">2017-08-10T05:18:08Z</dcterms:created>
  <dcterms:modified xsi:type="dcterms:W3CDTF">2022-06-09T06:22:37Z</dcterms:modified>
</cp:coreProperties>
</file>