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9" autoAdjust="0"/>
    <p:restoredTop sz="94660"/>
  </p:normalViewPr>
  <p:slideViewPr>
    <p:cSldViewPr snapToGrid="0">
      <p:cViewPr>
        <p:scale>
          <a:sx n="120" d="100"/>
          <a:sy n="120" d="100"/>
        </p:scale>
        <p:origin x="-17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71" y="128360"/>
            <a:ext cx="10915650" cy="78310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Кировский район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ул. </a:t>
            </a:r>
            <a:r>
              <a:rPr lang="ru-RU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Щигровская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9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084612" y="1319056"/>
            <a:ext cx="4953295" cy="3616981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Кадастровый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номер участка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59:01:1717028:190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Площадь земельного участка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6 485 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кв.м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 собственности </a:t>
            </a:r>
            <a:r>
              <a:rPr lang="ru-RU" sz="12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государственная собственность не разграничена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Окружение площадки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участок расположен в районе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промышленных и складских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помещений;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Градостроительный регламент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зона производственно-коммунальных объектов 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класса вредности (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ПК-5);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разрешенного использования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>
                <a:latin typeface="Tahoma" pitchFamily="34" charset="0"/>
                <a:cs typeface="Tahoma" pitchFamily="34" charset="0"/>
              </a:rPr>
              <a:t>для </a:t>
            </a:r>
            <a:r>
              <a:rPr lang="ru-RU" sz="1200" dirty="0" smtClean="0">
                <a:latin typeface="Tahoma" pitchFamily="34" charset="0"/>
                <a:cs typeface="Tahoma" pitchFamily="34" charset="0"/>
              </a:rPr>
              <a:t>строительства производственной базы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Транспортная доступность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расстояние до остановки общественного транспорта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«Магистральная»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80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м,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автобусы №№ 15, 65, маршрутка № 5т</a:t>
            </a:r>
            <a:endParaRPr lang="ru-RU" sz="12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9042" y="975401"/>
            <a:ext cx="5635570" cy="385762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648898" y="4833026"/>
            <a:ext cx="37212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Технические условия подключения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205161" y="5202358"/>
            <a:ext cx="44421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ru-RU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Водоснабжение –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техническая возможность подключения к сетям отсутствует;</a:t>
            </a:r>
            <a:endParaRPr lang="ru-RU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Blip>
                <a:blip r:embed="rId3"/>
              </a:buBlip>
            </a:pPr>
            <a:r>
              <a:rPr lang="ru-RU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Водоотведение –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техническая возможность подключения к сетям отсутствует;</a:t>
            </a:r>
            <a:endParaRPr lang="ru-RU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Blip>
                <a:blip r:embed="rId3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Газоснабжение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 возможность подключения имеется;</a:t>
            </a:r>
          </a:p>
          <a:p>
            <a:pPr>
              <a:buBlip>
                <a:blip r:embed="rId3"/>
              </a:buBlip>
            </a:pPr>
            <a:r>
              <a:rPr lang="ru-RU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Теплоснабжение – возможность подключения имеется</a:t>
            </a:r>
            <a:endParaRPr lang="ru-RU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2390</TotalTime>
  <Words>118</Words>
  <Application>Microsoft Office PowerPoint</Application>
  <PresentationFormat>Произвольный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Кировский район, ул. Щигровская, 9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Дровняшин Андрей Николаевич</cp:lastModifiedBy>
  <cp:revision>260</cp:revision>
  <dcterms:created xsi:type="dcterms:W3CDTF">2017-08-10T05:18:08Z</dcterms:created>
  <dcterms:modified xsi:type="dcterms:W3CDTF">2022-05-30T04:51:20Z</dcterms:modified>
</cp:coreProperties>
</file>