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Кировский район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Щигровская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9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612" y="1319056"/>
            <a:ext cx="4953295" cy="3616981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59:01:1717028:190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6 485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участок расположен в районе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промышленных и складских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помещений;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производственно-коммунальных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 вредности (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ПК-5);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для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строительства производственной базы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«Магистральная»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автобусы №№ 15, 65, маршрутка № 5т</a:t>
            </a: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42" y="975401"/>
            <a:ext cx="5635570" cy="38576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48898" y="4833026"/>
            <a:ext cx="3721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Технические условия подключения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05161" y="5202358"/>
            <a:ext cx="44421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техническая возможность подключения к сетям отсутствует;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техническая возможность подключения к сетям отсутствует;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3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возможность подключения имеется;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возможность подключения имеется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2390</TotalTime>
  <Words>118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 Щигровская,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260</cp:revision>
  <dcterms:created xsi:type="dcterms:W3CDTF">2017-08-10T05:18:08Z</dcterms:created>
  <dcterms:modified xsi:type="dcterms:W3CDTF">2022-05-30T04:51:20Z</dcterms:modified>
</cp:coreProperties>
</file>