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24735" y="1494846"/>
            <a:ext cx="4953295" cy="285451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59:01:3812157:504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16 215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неразграниченная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строительства многоквартирного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Микрорайон Энергетик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автобусы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21, 24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379" y="4936038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0691" y="4468835"/>
            <a:ext cx="37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Технические условия подключения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89" y="978576"/>
            <a:ext cx="5487143" cy="33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2469</TotalTime>
  <Words>81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Усинская,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285</cp:revision>
  <dcterms:created xsi:type="dcterms:W3CDTF">2017-08-10T05:18:08Z</dcterms:created>
  <dcterms:modified xsi:type="dcterms:W3CDTF">2022-08-08T11:05:37Z</dcterms:modified>
</cp:coreProperties>
</file>