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21.09.2023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Уральская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з/у 123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59:01:0000000:86947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70271 кв.м.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–Муниципальная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тренировочные, спортивные базы, конноспортивные базы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Находится в центре города в плотной сетке улиц - примыкает к улично-дорожной сети. В радиусе 500 метров находятся 6 остановочных пунктов с 15 маршрутами автобусов;</a:t>
            </a: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54343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1000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100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/час;</a:t>
            </a:r>
          </a:p>
        </p:txBody>
      </p:sp>
      <p:pic>
        <p:nvPicPr>
          <p:cNvPr id="3" name="Picture 2" descr="C:\Users\Seriy_ls\Downloads\bulvargagari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02" y="837506"/>
            <a:ext cx="5486464" cy="334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102</Words>
  <Application>Microsoft Macintosh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Corbel</vt:lpstr>
      <vt:lpstr>Tahoma</vt:lpstr>
      <vt:lpstr>Times New Roman</vt:lpstr>
      <vt:lpstr>Параллакс</vt:lpstr>
      <vt:lpstr>Земельный участок по адресу:  г. Пермь, Мотовилихинский район, Уральская, з/у 123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Dmitry Lubomirov</cp:lastModifiedBy>
  <cp:revision>4</cp:revision>
  <dcterms:created xsi:type="dcterms:W3CDTF">2023-09-07T09:49:13Z</dcterms:created>
  <dcterms:modified xsi:type="dcterms:W3CDTF">2023-09-21T06:10:23Z</dcterms:modified>
</cp:coreProperties>
</file>