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067"/>
            <a:ext cx="9144000" cy="51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80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067"/>
            <a:ext cx="9144000" cy="51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6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067"/>
            <a:ext cx="9144000" cy="51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0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067"/>
            <a:ext cx="9144000" cy="51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2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067"/>
            <a:ext cx="9144000" cy="51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80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067"/>
            <a:ext cx="9144000" cy="51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57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Дровняшин Андрей Николаевич</cp:lastModifiedBy>
  <cp:revision>1</cp:revision>
  <dcterms:modified xsi:type="dcterms:W3CDTF">2021-08-27T10:04:56Z</dcterms:modified>
</cp:coreProperties>
</file>