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8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62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-9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538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557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559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3515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3799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334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133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974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179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385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702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94750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consultantplus://offline/ref=C500EE1E91B054260ED6E3241594AFE75861311D8E6CB59D1222D47FD943D3529762CE6F45505CD1B69F824C4300BCD4BFD2F2E2273D8CDB56FFCBD66640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nperm.ru/new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ПОРЯДОК </a:t>
            </a:r>
            <a:r>
              <a:rPr lang="ru-RU" sz="2800" b="1" dirty="0" smtClean="0"/>
              <a:t>ВЫПЛАТЫ ЕДИНОВРЕМЕННОЙ МАТЕРИАЛЬНОЙ ПОМОЩИ  </a:t>
            </a:r>
            <a:r>
              <a:rPr lang="ru-RU" sz="2800" b="1" dirty="0"/>
              <a:t>РАБОТНИКАМ </a:t>
            </a:r>
            <a:r>
              <a:rPr lang="ru-RU" sz="2800" b="1" dirty="0" err="1" smtClean="0"/>
              <a:t>ОРГАНИЗаЦИЙ</a:t>
            </a:r>
            <a:r>
              <a:rPr lang="ru-RU" sz="2800" b="1" dirty="0" smtClean="0"/>
              <a:t> </a:t>
            </a:r>
            <a:endParaRPr lang="ru-RU" sz="2800" b="1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907704" y="3956280"/>
            <a:ext cx="5400600" cy="1086237"/>
          </a:xfrm>
        </p:spPr>
        <p:txBody>
          <a:bodyPr>
            <a:normAutofit/>
          </a:bodyPr>
          <a:lstStyle/>
          <a:p>
            <a:r>
              <a:rPr lang="ru-RU" sz="1600" b="1" cap="all" dirty="0">
                <a:solidFill>
                  <a:schemeClr val="bg1"/>
                </a:solidFill>
              </a:rPr>
              <a:t>(приказ Министерства социального развития пермского края от 16.04.2020 № СЭД-33-01-03-320)</a:t>
            </a:r>
          </a:p>
        </p:txBody>
      </p:sp>
    </p:spTree>
    <p:extLst>
      <p:ext uri="{BB962C8B-B14F-4D97-AF65-F5344CB8AC3E}">
        <p14:creationId xmlns:p14="http://schemas.microsoft.com/office/powerpoint/2010/main" xmlns="" val="258335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395536" y="1256789"/>
            <a:ext cx="8352928" cy="6600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687475"/>
            <a:ext cx="7989752" cy="5812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Условия выплаты материальной помощи: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81192" y="1412776"/>
            <a:ext cx="4854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/>
              <a:t> Работодатель относится к организациям, виды деятельности которых определены Законом ПК от 30.03.2020 №527-ПК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/>
              <a:t> Трудовой договор с работником заключен до 26.03.2020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/>
              <a:t> Распорядительный акт об установлении неполной занятости (в случае если на организации действует такой режим) принят  после 26.03.2020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/>
              <a:t> Заработная плата работника за апрель и (или) май 2020 года по сравнению с тремя месяцами, снизилась до размера не превышающего МРОТ;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/>
              <a:t> Работодателем поданы сведения об увольнении, сокращении, неполной занятости работников в личном кабинет в ФГИС  Федеральной службы по труду и занятости «Работа в России»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/>
              <a:t> Работодателем не будет принято решение об увольнении работника до 01.10.2020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87624" y="5949280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7"/>
            <a:r>
              <a:rPr lang="ru-RU" sz="1600" b="1" dirty="0" smtClean="0"/>
              <a:t>Размер материальной помощи составляет  15 000 рублей при условии полной занятости Работника (при частичной занятости  рассчитывается пропорционально рабочему времени, определенному трудовым договором)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3905" y="5836051"/>
            <a:ext cx="1021949" cy="10219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6110" y="1853990"/>
            <a:ext cx="3670386" cy="31886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1256789"/>
            <a:ext cx="8352928" cy="6600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736"/>
            <a:ext cx="8229600" cy="457699"/>
          </a:xfrm>
        </p:spPr>
        <p:txBody>
          <a:bodyPr>
            <a:no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500" dirty="0" smtClean="0"/>
              <a:t>Перечень документов для выплаты материальной помощи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11560" y="1501822"/>
            <a:ext cx="38890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/>
              <a:t> </a:t>
            </a:r>
            <a:r>
              <a:rPr lang="ru-RU" sz="1600" dirty="0"/>
              <a:t> Заявление </a:t>
            </a:r>
            <a:r>
              <a:rPr lang="ru-RU" sz="1600" dirty="0" smtClean="0"/>
              <a:t>работника</a:t>
            </a:r>
            <a:endParaRPr lang="ru-RU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/>
              <a:t> Копия трудового </a:t>
            </a:r>
            <a:r>
              <a:rPr lang="ru-RU" sz="1600" dirty="0" smtClean="0"/>
              <a:t>договора с работником</a:t>
            </a:r>
            <a:endParaRPr lang="ru-RU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/>
              <a:t> </a:t>
            </a:r>
            <a:r>
              <a:rPr lang="ru-RU" sz="1600" dirty="0" smtClean="0"/>
              <a:t>Копия </a:t>
            </a:r>
            <a:r>
              <a:rPr lang="ru-RU" sz="1600" dirty="0"/>
              <a:t>распорядительного акта о введении режима неполной </a:t>
            </a:r>
            <a:r>
              <a:rPr lang="ru-RU" sz="1600" dirty="0" smtClean="0"/>
              <a:t>занятости (в случае действия такого режима)</a:t>
            </a:r>
            <a:endParaRPr lang="ru-RU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/>
              <a:t> Справка о выплаченной заработной плате работнику за январь 2020 года - апрель 2020 года или февраль 2020 года - май 2020 года по форме 2 </a:t>
            </a:r>
            <a:r>
              <a:rPr lang="ru-RU" sz="1600" dirty="0" smtClean="0"/>
              <a:t>НДФЛ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5910371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Документы </a:t>
            </a:r>
            <a:r>
              <a:rPr lang="ru-RU" sz="1600" b="1" dirty="0"/>
              <a:t>подаются работодателем  либо работником в территориальные </a:t>
            </a:r>
            <a:r>
              <a:rPr lang="ru-RU" sz="1600" b="1" dirty="0" smtClean="0"/>
              <a:t>отделы </a:t>
            </a:r>
            <a:r>
              <a:rPr lang="ru-RU" sz="1600" b="1" dirty="0"/>
              <a:t>ГКУ ЦЗН </a:t>
            </a:r>
            <a:r>
              <a:rPr lang="ru-RU" sz="1600" b="1" dirty="0" smtClean="0"/>
              <a:t>по </a:t>
            </a:r>
            <a:r>
              <a:rPr lang="ru-RU" sz="1600" b="1" dirty="0"/>
              <a:t>месту нахождения организации либо по месту регистрации (проживания) сотрудника  не позднее 05.06.2020.</a:t>
            </a:r>
            <a:endParaRPr lang="ru-RU" sz="1600" b="1" u="sng" dirty="0">
              <a:hlinkClick r:id="rId2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3905" y="5836051"/>
            <a:ext cx="1021949" cy="102194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4442634" y="1738308"/>
            <a:ext cx="4075156" cy="350100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85720" y="4500571"/>
            <a:ext cx="4714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Копии документов должны быть заверены подписью  и печатью  работодателя</a:t>
            </a:r>
            <a:endParaRPr lang="ru-RU" sz="1600" b="1" u="sng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22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79712" y="2060848"/>
            <a:ext cx="54726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За более подробной информацией по порядку выплаты единовременной помощи можно обратиться в ГКУ ЦЗН Пермского края </a:t>
            </a:r>
          </a:p>
          <a:p>
            <a:endParaRPr lang="ru-RU" sz="2400" b="1" dirty="0" smtClean="0"/>
          </a:p>
          <a:p>
            <a:pPr algn="ctr"/>
            <a:r>
              <a:rPr lang="ru-RU" sz="2400" b="1" dirty="0" smtClean="0"/>
              <a:t>тел. 8 (342) 238 40 53,</a:t>
            </a:r>
          </a:p>
          <a:p>
            <a:pPr algn="ctr"/>
            <a:r>
              <a:rPr lang="ru-RU" sz="2400" b="1" dirty="0" smtClean="0"/>
              <a:t>сайт: </a:t>
            </a:r>
            <a:r>
              <a:rPr lang="en-US" sz="2400" dirty="0" smtClean="0">
                <a:hlinkClick r:id="rId2"/>
              </a:rPr>
              <a:t>http://www.cznperm.ru/news/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786784493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197</TotalTime>
  <Words>277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Дивиденд</vt:lpstr>
      <vt:lpstr>ПОРЯДОК ВЫПЛАТЫ ЕДИНОВРЕМЕННОЙ МАТЕРИАЛЬНОЙ ПОМОЩИ  РАБОТНИКАМ ОРГАНИЗаЦИЙ </vt:lpstr>
      <vt:lpstr>Условия выплаты материальной помощи:</vt:lpstr>
      <vt:lpstr>   Перечень документов для выплаты материальной помощи 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Колесник Марина Михайловна</dc:creator>
  <cp:lastModifiedBy>Пименова</cp:lastModifiedBy>
  <cp:revision>27</cp:revision>
  <dcterms:created xsi:type="dcterms:W3CDTF">2020-04-24T04:47:19Z</dcterms:created>
  <dcterms:modified xsi:type="dcterms:W3CDTF">2020-04-24T09:40:31Z</dcterms:modified>
</cp:coreProperties>
</file>