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63" r:id="rId6"/>
    <p:sldId id="264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6" autoAdjust="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invaperm.ru/" TargetMode="External"/><Relationship Id="rId2" Type="http://schemas.openxmlformats.org/officeDocument/2006/relationships/hyperlink" Target="https://www.pkovoi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Деятельность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Пермской </a:t>
            </a:r>
            <a:r>
              <a:rPr lang="ru-RU" sz="3200" dirty="0">
                <a:solidFill>
                  <a:schemeClr val="tx2"/>
                </a:solidFill>
              </a:rPr>
              <a:t>краевой организации ВОИ 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по </a:t>
            </a:r>
            <a:r>
              <a:rPr lang="ru-RU" sz="3200" dirty="0">
                <a:solidFill>
                  <a:schemeClr val="tx2"/>
                </a:solidFill>
              </a:rPr>
              <a:t>вопросам трудоустройства инвалидов 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В Пермском крае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4352"/>
            <a:ext cx="3888432" cy="2122560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sz="2800" dirty="0"/>
              <a:t>https://trudinvaperm.ru/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2852936"/>
            <a:ext cx="3816424" cy="339546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По состоянию на 01.07.2022г: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111 </a:t>
            </a:r>
            <a:r>
              <a:rPr lang="ru-RU" sz="2400" dirty="0" smtClean="0"/>
              <a:t>зарегистрированных пользователей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102 резюме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36 вакансий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Полезные статьи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Истории успеха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Новости в сфере труда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62" y="886550"/>
            <a:ext cx="4437393" cy="536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47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2016224"/>
          </a:xfrm>
        </p:spPr>
        <p:txBody>
          <a:bodyPr/>
          <a:lstStyle/>
          <a:p>
            <a:r>
              <a:rPr lang="ru-RU" sz="2800" dirty="0" smtClean="0"/>
              <a:t>Консультационный пункт Пермской краевой организации ВОИ в рамках соглашения с Центром занятости </a:t>
            </a:r>
            <a:r>
              <a:rPr lang="ru-RU" sz="2800" dirty="0" smtClean="0"/>
              <a:t>населения Пермского края </a:t>
            </a:r>
            <a:br>
              <a:rPr lang="ru-RU" sz="2800" dirty="0" smtClean="0"/>
            </a:br>
            <a:r>
              <a:rPr lang="ru-RU" sz="2800" dirty="0" err="1" smtClean="0"/>
              <a:t>г.Пермь</a:t>
            </a:r>
            <a:r>
              <a:rPr lang="ru-RU" sz="2800" dirty="0" smtClean="0"/>
              <a:t>, </a:t>
            </a:r>
            <a:r>
              <a:rPr lang="ru-RU" sz="2800" dirty="0" err="1" smtClean="0"/>
              <a:t>ул.Борчанинова</a:t>
            </a:r>
            <a:r>
              <a:rPr lang="ru-RU" sz="2800" dirty="0" smtClean="0"/>
              <a:t>, </a:t>
            </a:r>
            <a:r>
              <a:rPr lang="ru-RU" sz="2800" dirty="0" smtClean="0"/>
              <a:t>9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каждый вторник в 13.00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564904"/>
            <a:ext cx="3096344" cy="3888432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dirty="0"/>
              <a:t>И</a:t>
            </a:r>
            <a:r>
              <a:rPr lang="ru-RU" sz="1600" dirty="0" smtClean="0"/>
              <a:t>ндивидуальные и групповые консультации по темам: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Регистрация и подача заявления на портале Работа в России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Составление резюме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Услуги, оказываемые службой занятости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Программы, реализуемые службой занятости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Информирование о сайте Трудоустройство инвалидов в Пермском крае</a:t>
            </a:r>
            <a:endParaRPr lang="ru-RU" sz="1600" dirty="0"/>
          </a:p>
        </p:txBody>
      </p:sp>
      <p:pic>
        <p:nvPicPr>
          <p:cNvPr id="5" name="Picture 2" descr="\\srv-files\общая\37 trudinvaperm\Новости\консультация\IMG_20220329_140734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2" y="3068960"/>
            <a:ext cx="48627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2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2743200" cy="1474488"/>
          </a:xfrm>
        </p:spPr>
        <p:txBody>
          <a:bodyPr/>
          <a:lstStyle/>
          <a:p>
            <a:r>
              <a:rPr lang="ru-RU" sz="2800" dirty="0" smtClean="0"/>
              <a:t>Аренда рабочих мест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492896"/>
            <a:ext cx="2743200" cy="3251448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состоянию на 01.07.2022г.: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/>
              <a:t> </a:t>
            </a:r>
            <a:r>
              <a:rPr lang="ru-RU" sz="1800" dirty="0" smtClean="0"/>
              <a:t>договоров с предприятиями Пермского края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/>
              <a:t> рабочих места для людей с инвалидностью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800" dirty="0" smtClean="0"/>
              <a:t> муниципалитет  Пермского края, включая </a:t>
            </a:r>
            <a:r>
              <a:rPr lang="ru-RU" sz="1800" dirty="0" err="1" smtClean="0"/>
              <a:t>г.Пермь</a:t>
            </a:r>
            <a:r>
              <a:rPr lang="ru-RU" sz="1800" dirty="0" smtClean="0"/>
              <a:t>, где трудятся инвалиды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47417" cy="35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 descr="https://trudinvaperm.ru/assets/images/post/25a138eb-9040-474f-adc1-45687bd2291e_2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397796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1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4750296" cy="1162050"/>
          </a:xfrm>
        </p:spPr>
        <p:txBody>
          <a:bodyPr/>
          <a:lstStyle/>
          <a:p>
            <a:r>
              <a:rPr lang="ru-RU" sz="2800" dirty="0" smtClean="0"/>
              <a:t>Проведение обучающих </a:t>
            </a:r>
            <a:r>
              <a:rPr lang="ru-RU" sz="2800" dirty="0" err="1" smtClean="0"/>
              <a:t>вебинаров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76872"/>
            <a:ext cx="2743200" cy="39715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 пониманию инвалидности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о этике общения с инвалидами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 работе с индивидуальной программой реабилитации и </a:t>
            </a:r>
            <a:r>
              <a:rPr lang="ru-RU" sz="2400" dirty="0" err="1" smtClean="0"/>
              <a:t>абилитации</a:t>
            </a:r>
            <a:r>
              <a:rPr lang="ru-RU" sz="2400" dirty="0" smtClean="0"/>
              <a:t> (ИПРА)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4099" name="Picture 3" descr="\\srv-files\общая\3ФОТО\Фото ВОИ 2021\Работа с Службой занятости ПК\вебинар по этике для ЦЗ\DSC_09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4098390" cy="27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740303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6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2878088" cy="5112568"/>
          </a:xfrm>
        </p:spPr>
        <p:txBody>
          <a:bodyPr anchor="t"/>
          <a:lstStyle/>
          <a:p>
            <a:r>
              <a:rPr lang="ru-RU" sz="2800" dirty="0" smtClean="0"/>
              <a:t>Консультации для работодателей по аренде рабочих мест, а также по созданию специальных рабочих мест для инвалидов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111750" cy="3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8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5437714" cy="695674"/>
          </a:xfrm>
        </p:spPr>
        <p:txBody>
          <a:bodyPr/>
          <a:lstStyle/>
          <a:p>
            <a:r>
              <a:rPr lang="ru-RU" sz="3200" dirty="0" smtClean="0"/>
              <a:t>Перспектива </a:t>
            </a:r>
            <a:r>
              <a:rPr lang="ru-RU" sz="3200" dirty="0" smtClean="0"/>
              <a:t>на 2022 год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4608512" cy="4572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Сайт </a:t>
            </a:r>
            <a:r>
              <a:rPr lang="en-US" sz="1800" dirty="0" err="1" smtClean="0"/>
              <a:t>trudinvaperm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r>
              <a:rPr lang="en-US" sz="1800" dirty="0" smtClean="0"/>
              <a:t> </a:t>
            </a:r>
            <a:r>
              <a:rPr lang="ru-RU" sz="1800" dirty="0"/>
              <a:t>«Трудоустройство инвалидов в Пермском крае»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Аренда рабочих </a:t>
            </a:r>
            <a:r>
              <a:rPr lang="ru-RU" sz="1800" dirty="0" smtClean="0"/>
              <a:t>мест для инвалидов</a:t>
            </a:r>
            <a:endParaRPr lang="ru-RU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Проведение </a:t>
            </a:r>
            <a:r>
              <a:rPr lang="ru-RU" sz="1800" dirty="0" smtClean="0"/>
              <a:t>тренингов в местных </a:t>
            </a:r>
            <a:r>
              <a:rPr lang="ru-RU" sz="1800" dirty="0"/>
              <a:t>организациях ВОИ </a:t>
            </a:r>
            <a:endParaRPr lang="ru-RU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Индивидуальные </a:t>
            </a:r>
            <a:r>
              <a:rPr lang="ru-RU" sz="1800" dirty="0"/>
              <a:t>консультации для людей с </a:t>
            </a:r>
            <a:r>
              <a:rPr lang="ru-RU" sz="1800" dirty="0" smtClean="0"/>
              <a:t>инвалидностью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Взаимодействие с Центром «Мой бизнес» по поддержке социальных предпринимателей с инвалидностью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Рабочая группа при Управлении Министерства социального развития Пермского края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11" y="2996952"/>
            <a:ext cx="2924286" cy="194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89" y="1644818"/>
            <a:ext cx="1683781" cy="16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10" y="4665213"/>
            <a:ext cx="2346233" cy="146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7164288" y="1984127"/>
            <a:ext cx="1841574" cy="26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966320" cy="1162050"/>
          </a:xfrm>
        </p:spPr>
        <p:txBody>
          <a:bodyPr/>
          <a:lstStyle/>
          <a:p>
            <a:r>
              <a:rPr lang="ru-RU" sz="3200" dirty="0" smtClean="0"/>
              <a:t>Наши контакты: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78088" cy="4572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Адрес: </a:t>
            </a:r>
            <a:r>
              <a:rPr lang="ru-RU" sz="1800" dirty="0" err="1" smtClean="0"/>
              <a:t>г.Пермь</a:t>
            </a:r>
            <a:r>
              <a:rPr lang="ru-RU" sz="1800" dirty="0" smtClean="0"/>
              <a:t>, </a:t>
            </a:r>
            <a:r>
              <a:rPr lang="ru-RU" sz="1800" dirty="0" err="1" smtClean="0"/>
              <a:t>ул.Борчанинова</a:t>
            </a:r>
            <a:r>
              <a:rPr lang="ru-RU" sz="1800" dirty="0" smtClean="0"/>
              <a:t>, 9</a:t>
            </a:r>
          </a:p>
          <a:p>
            <a:r>
              <a:rPr lang="ru-RU" sz="1800" dirty="0" smtClean="0"/>
              <a:t>Часы работы: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пн-пт</a:t>
            </a:r>
            <a:r>
              <a:rPr lang="ru-RU" sz="1800" dirty="0" smtClean="0"/>
              <a:t> с 8.30 до 17.00</a:t>
            </a:r>
          </a:p>
          <a:p>
            <a:endParaRPr lang="ru-RU" sz="1800" dirty="0" smtClean="0"/>
          </a:p>
          <a:p>
            <a:r>
              <a:rPr lang="ru-RU" sz="1800" dirty="0" smtClean="0"/>
              <a:t>Тел:  (342) 244-85-75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(342) 244-91-28</a:t>
            </a:r>
          </a:p>
          <a:p>
            <a:r>
              <a:rPr lang="en-US" sz="1800" dirty="0" smtClean="0"/>
              <a:t>email</a:t>
            </a:r>
            <a:r>
              <a:rPr lang="ru-RU" sz="1800" dirty="0" smtClean="0"/>
              <a:t>: </a:t>
            </a:r>
            <a:r>
              <a:rPr lang="en-US" sz="1800" dirty="0" smtClean="0"/>
              <a:t>pkovoi@narod.ru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Наш сайт: </a:t>
            </a:r>
          </a:p>
          <a:p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://www.pkovoi.ru</a:t>
            </a:r>
            <a:r>
              <a:rPr lang="en-US" sz="1800" dirty="0" smtClean="0">
                <a:hlinkClick r:id="rId2"/>
              </a:rPr>
              <a:t>/</a:t>
            </a:r>
            <a:endParaRPr lang="ru-RU" sz="1800" dirty="0" smtClean="0"/>
          </a:p>
          <a:p>
            <a:r>
              <a:rPr lang="ru-RU" sz="1800" dirty="0" smtClean="0"/>
              <a:t>Сайт по трудоустройству инвалидов: </a:t>
            </a:r>
            <a:r>
              <a:rPr lang="en-US" sz="1800" dirty="0">
                <a:solidFill>
                  <a:schemeClr val="accent1"/>
                </a:solidFill>
                <a:hlinkClick r:id="rId3"/>
              </a:rPr>
              <a:t>https://trudinvaperm.ru</a:t>
            </a:r>
            <a:r>
              <a:rPr lang="en-US" sz="1800" dirty="0" smtClean="0">
                <a:solidFill>
                  <a:schemeClr val="accent1"/>
                </a:solidFill>
                <a:hlinkClick r:id="rId3"/>
              </a:rPr>
              <a:t>/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86632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23" y="3068960"/>
            <a:ext cx="2558514" cy="248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26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1132</TotalTime>
  <Words>264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</vt:lpstr>
      <vt:lpstr>Сайт https://trudinvaperm.ru/</vt:lpstr>
      <vt:lpstr>Консультационный пункт Пермской краевой организации ВОИ в рамках соглашения с Центром занятости населения Пермского края  г.Пермь, ул.Борчанинова, 9 каждый вторник в 13.00</vt:lpstr>
      <vt:lpstr>Аренда рабочих мест</vt:lpstr>
      <vt:lpstr>Проведение обучающих вебинаров: </vt:lpstr>
      <vt:lpstr>Консультации для работодателей по аренде рабочих мест, а также по созданию специальных рабочих мест для инвалидов</vt:lpstr>
      <vt:lpstr>Перспектива на 2022 год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 https://trudinvaperm.ru/</dc:title>
  <dc:creator>sekretar</dc:creator>
  <cp:lastModifiedBy>User</cp:lastModifiedBy>
  <cp:revision>46</cp:revision>
  <dcterms:created xsi:type="dcterms:W3CDTF">2022-01-25T04:08:15Z</dcterms:created>
  <dcterms:modified xsi:type="dcterms:W3CDTF">2022-07-19T08:34:46Z</dcterms:modified>
</cp:coreProperties>
</file>