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58" r:id="rId2"/>
    <p:sldId id="264" r:id="rId3"/>
    <p:sldId id="274" r:id="rId4"/>
    <p:sldId id="276" r:id="rId5"/>
    <p:sldId id="277" r:id="rId6"/>
    <p:sldId id="284" r:id="rId7"/>
    <p:sldId id="279" r:id="rId8"/>
    <p:sldId id="280" r:id="rId9"/>
    <p:sldId id="282" r:id="rId10"/>
    <p:sldId id="283" r:id="rId11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69" autoAdjust="0"/>
    <p:restoredTop sz="94660"/>
  </p:normalViewPr>
  <p:slideViewPr>
    <p:cSldViewPr snapToGrid="0">
      <p:cViewPr>
        <p:scale>
          <a:sx n="120" d="100"/>
          <a:sy n="120" d="100"/>
        </p:scale>
        <p:origin x="93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Мотовилихинский район, б-р Гагарина, 14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6914564" y="1057524"/>
            <a:ext cx="5178582" cy="3705307"/>
          </a:xfrm>
        </p:spPr>
        <p:txBody>
          <a:bodyPr>
            <a:noAutofit/>
          </a:bodyPr>
          <a:lstStyle/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номер участка -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59:01:0000000:86947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– 7, 2га;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– земельный участок в собственности г.Перми;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– зона рекреационно-ландшафтных территорий (Р-2);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разрешенного использования – тренировочные, спортивные базы, конноспортивные базы;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Строительство горнолыжного комплекса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2294626" y="4874151"/>
            <a:ext cx="4619938" cy="17969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Электричество – 1,4 МВт возможность имеется, </a:t>
            </a:r>
            <a:r>
              <a:rPr lang="ru-RU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необходимо строительство </a:t>
            </a:r>
            <a:r>
              <a:rPr lang="ru-RU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трансформаторной подстанции </a:t>
            </a:r>
            <a:r>
              <a:rPr lang="ru-RU" sz="11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тп</a:t>
            </a:r>
            <a:r>
              <a:rPr lang="ru-RU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6/0,4 кВт и КВЛ-6 кВт;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Водоснабжение –  техническая возможность подключения есть, требуется уточнение нагрузки;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Водоотведение – техническая возможность подключения есть, требуется уточнение нагрузки;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Газоснабжение – техническая возможность подключения к сетям газораспределения есть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Источник теплоснабжения – ТЭЦ-6/ВК-3, тепловая нагрузка </a:t>
            </a:r>
            <a:r>
              <a:rPr lang="ru-RU" sz="11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макс.=</a:t>
            </a:r>
            <a:r>
              <a:rPr lang="ru-RU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1,1 </a:t>
            </a:r>
            <a:r>
              <a:rPr lang="ru-RU" sz="11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гКал</a:t>
            </a:r>
            <a:r>
              <a:rPr lang="ru-RU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/час</a:t>
            </a:r>
            <a:endParaRPr lang="ru-RU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C:\Users\melyukhina-na\AppData\Local\Microsoft\Windows\Temporary Internet Files\Content.Outlook\1PES4UKQ\Северный склон_2ГИС_1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525" y="938752"/>
            <a:ext cx="5276353" cy="361734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56953" y="4595854"/>
            <a:ext cx="4047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Технические условия подключения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0390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Индустриальный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район, ул.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Энергетиков, 50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013418" y="1057377"/>
            <a:ext cx="5178582" cy="5335472"/>
          </a:xfrm>
        </p:spPr>
        <p:txBody>
          <a:bodyPr>
            <a:noAutofit/>
          </a:bodyPr>
          <a:lstStyle/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номер участка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59:01:4416018:31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площадью 5,9 га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Зона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производственно-коммунальных объектов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IV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класса вредности (ПК-4);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</a:t>
            </a: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собственности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sz="12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Перми</a:t>
            </a:r>
            <a:endParaRPr lang="ru-RU" sz="12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промышленные и складские объекты 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IV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класса вредности 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Площадь зданий: 2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119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,6 кв.м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Имущественный комплекс включает: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офисные,  производственные,  складские  помещения  общей  площадью 2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119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,6</a:t>
            </a: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кв.м: 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- здание  административно  –  бытового   корпуса  (лит. А)  площадью 2770,0 кв.м;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- здание производственного корпуса (лит.Б-Б5) площадью 16217,1 кв.м;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-механизированная мойка (лит.В) площадью 1302,9 кв.м;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-цех по ремонту аккумуляторов (лит.Д) площадью 878,6 кв.м;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-контрольно – пропускной пункт (лит. З) площадью 55,3 кв.м;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-здание склада (лит.Е) площадью 664,5 кв.м;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  - здание павильона (лит.И) площадью 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102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кв.м; 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-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здание топливно-заправочного пункта (лит.К) площадью 98,5 кв.м;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- здание диспетчерской (лит.Л) площадью 14,3 кв.м;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- караульное помещение (</a:t>
            </a:r>
            <a:r>
              <a:rPr lang="ru-RU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лит.П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площадью 16,4 кв.м	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Заезд с ул.Архитектора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Свиязева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Автобусная остановка общественного транспорта около административного здания комплекса 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003655" y="5128590"/>
            <a:ext cx="4680322" cy="1566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Система электроснабжения: скрытая/открытая проводка, 2 трансформатора по 400 кВт 91 резервный), разрешенная мощность 400 кВт.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Водоснабжение – центральное, максимальное потребление 0,468 Гкал/час.</a:t>
            </a:r>
            <a:endParaRPr lang="ru-RU" sz="1200" b="1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Водоотведение –  центральное;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Теплоснабжение: от ТЭЦ, максимальное потребление 0,617 Гкал/час, отопительные приборы-регистры из гладких труб д=100мм. </a:t>
            </a:r>
            <a:endParaRPr lang="ru-RU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2" cstate="print"/>
          <a:srcRect l="30472" t="11782" r="13610" b="16192"/>
          <a:stretch>
            <a:fillRect/>
          </a:stretch>
        </p:blipFill>
        <p:spPr bwMode="auto">
          <a:xfrm>
            <a:off x="1745552" y="1028610"/>
            <a:ext cx="5170517" cy="3766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42268" y="4818491"/>
            <a:ext cx="4293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Наличие инженерной инфраструктуры: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5481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Орджоникидзевский район, ул. Александра Щербакова, 102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6882759" y="1160743"/>
            <a:ext cx="5178582" cy="2922931"/>
          </a:xfrm>
        </p:spPr>
        <p:txBody>
          <a:bodyPr>
            <a:noAutofit/>
          </a:bodyPr>
          <a:lstStyle/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номер участка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- 59:01:0000000:75145;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– земельный участок в собственности г. Перми, не застроен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зона аквапарков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ЦС-А);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разрешенного использования – аквапарк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5,49 га 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расположен в Орджоникидзевском районе города Перми, примыкает к жилому району Домостроительный.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Расстояние от автобусной остановки общественного транспорта – 500м.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на пути следования автобусных маршрутов регионального сообщения, в близости от Восточного обхода города.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5664" y="1234104"/>
            <a:ext cx="5244103" cy="3194773"/>
          </a:xfrm>
          <a:prstGeom prst="rect">
            <a:avLst/>
          </a:prstGeom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2068987" y="4850296"/>
            <a:ext cx="4176584" cy="16618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Электричество – </a:t>
            </a:r>
            <a:r>
              <a:rPr lang="ru-RU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750 кВт, категория </a:t>
            </a:r>
            <a:r>
              <a:rPr lang="ru-RU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2;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Водоснабжение</a:t>
            </a:r>
            <a:r>
              <a:rPr lang="ru-RU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ru-RU" sz="11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строительство сети 2</a:t>
            </a:r>
            <a:r>
              <a:rPr lang="en-US" sz="11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ru-RU" sz="11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х60м (255мм); расход по ТУ – 242,3 м3/</a:t>
            </a:r>
            <a:r>
              <a:rPr lang="ru-RU" sz="11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сут</a:t>
            </a:r>
            <a:endParaRPr lang="ru-RU" sz="11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Водоотведение – строительство магистрального коллектора </a:t>
            </a:r>
            <a:r>
              <a:rPr lang="en-US" sz="11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ru-RU" sz="11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-600мм от </a:t>
            </a:r>
            <a:r>
              <a:rPr lang="ru-RU" sz="11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Язовой</a:t>
            </a:r>
            <a:r>
              <a:rPr lang="ru-RU" sz="11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до Восстания протяженностью 2050м, реконструкция существующей сети протяженностью 220м. Расход  по ТУ – 203,2 м3/</a:t>
            </a:r>
            <a:r>
              <a:rPr lang="ru-RU" sz="11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сут</a:t>
            </a:r>
            <a:r>
              <a:rPr lang="ru-RU" sz="11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Газоснабжение - 844м3/час, расстояние от точки подключения до границ участка 832м.</a:t>
            </a:r>
            <a:endParaRPr lang="ru-RU" sz="11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6852" y="4556097"/>
            <a:ext cx="4150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Технические условия подключения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0923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990779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Пермская, 45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005099" y="1105084"/>
            <a:ext cx="4786686" cy="4190485"/>
          </a:xfrm>
        </p:spPr>
        <p:txBody>
          <a:bodyPr>
            <a:noAutofit/>
          </a:bodyPr>
          <a:lstStyle/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номер участка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59:01:4410088:13;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– земельный участок в собственности Пермского края 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– 0,2 га 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Зона обслуживания и деловой активности городского центра (Ц-1),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зона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ядра городского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центра (СТН-А) 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под административное здание поликлиники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земельном участке расположено здание поликлиники, находящееся в собственности Пермского края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Территория объекта культурного наследия – памятник «Дом Пермского инженерного товарищества», памятник «Дом, где 1902-1903г.г. жила Л.А.Фотиева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Территория объекта археологического наследия – Достопримечательное место «Пермь Губернская, поселение».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104845" y="5301799"/>
            <a:ext cx="4809719" cy="158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2" cstate="print"/>
          <a:srcRect l="31812" t="19440" r="10329" b="16474"/>
          <a:stretch>
            <a:fillRect/>
          </a:stretch>
        </p:blipFill>
        <p:spPr bwMode="auto">
          <a:xfrm>
            <a:off x="1542967" y="1083406"/>
            <a:ext cx="535305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6903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Индустриальный район,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ул.Космонавта Леонова,84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013418" y="1065475"/>
            <a:ext cx="5178582" cy="3617843"/>
          </a:xfrm>
        </p:spPr>
        <p:txBody>
          <a:bodyPr>
            <a:noAutofit/>
          </a:bodyPr>
          <a:lstStyle/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номер участка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59:01:4416028:11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Площадь земельного участка – 6,4 га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Форма собственности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земельный участок в собственности     Пермского края;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учреждений здравоохранения (ЦС-1);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виды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больницы, роддома, госпитали общего типа, лаборатории, научно-исследовательские корпуса, аптеки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Условно-разрешенные виды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санатории, профилактории, спортплощадки, спортзалы, бассейны, магазины товаров первой необходимости, объекты общественного питания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предлагается под строительство аквапарка.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противоположной стороны ул.Космонавта Леонова строится новый зоопарк, что увеличивает привлекательность площадки.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имеет возможность подъезда с 3 направлений.</a:t>
            </a:r>
            <a:endParaRPr lang="ru-RU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97927" y="4945710"/>
            <a:ext cx="4619708" cy="1796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Электричество : Кабельные линии проходят по границе земельного участка (вдоль улицы Космонавта Леонова).</a:t>
            </a:r>
            <a:endParaRPr lang="ru-RU" sz="11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ru-RU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Водоснабжение / водоотведение: Точки присоединения ~400м. Техническая возможность присоединения к сетям водоснабжения/водоотведения подтверждена в объеме 127 м.куб./час.</a:t>
            </a:r>
          </a:p>
          <a:p>
            <a:pPr lvl="0"/>
            <a:r>
              <a:rPr lang="ru-RU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Теплоснабжение: Точки присоединения ориентировочно 150 </a:t>
            </a:r>
            <a:r>
              <a:rPr lang="ru-RU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метров.</a:t>
            </a:r>
          </a:p>
        </p:txBody>
      </p:sp>
      <p:pic>
        <p:nvPicPr>
          <p:cNvPr id="11" name="Рисунок 10"/>
          <p:cNvPicPr/>
          <p:nvPr/>
        </p:nvPicPr>
        <p:blipFill>
          <a:blip r:embed="rId2" cstate="print"/>
          <a:srcRect l="31709" t="5931" r="7652" b="14662"/>
          <a:stretch>
            <a:fillRect/>
          </a:stretch>
        </p:blipFill>
        <p:spPr bwMode="auto">
          <a:xfrm>
            <a:off x="1502797" y="1017766"/>
            <a:ext cx="4969565" cy="357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28515" y="4603805"/>
            <a:ext cx="4373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Технические условия подключения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0980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59" t="11461" r="10161" b="1802"/>
          <a:stretch/>
        </p:blipFill>
        <p:spPr bwMode="auto">
          <a:xfrm>
            <a:off x="2035884" y="1258378"/>
            <a:ext cx="4933434" cy="339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Кировский район,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ул. </a:t>
            </a:r>
            <a:r>
              <a:rPr lang="ru-RU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Промучасток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34 б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243638" y="1392500"/>
            <a:ext cx="4500439" cy="2972766"/>
          </a:xfrm>
        </p:spPr>
        <p:txBody>
          <a:bodyPr>
            <a:noAutofit/>
          </a:bodyPr>
          <a:lstStyle/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номер участка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- 59:01:1717065:28;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в собственности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Перми;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зона производственно-коммунальных объектов IV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класса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вредности (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ПК-4);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разрешенного использования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под размещение промышленных и складских объектов IV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класса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вредности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Объявленные торги – 1.11.2018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438400" y="5301799"/>
            <a:ext cx="4476164" cy="158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577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5149" y="200281"/>
            <a:ext cx="82932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Производственный комплекс по адресу: </a:t>
            </a:r>
            <a:b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Ленинский район, ул. Окулова,73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l="27282" t="6260" r="7035" b="11038"/>
          <a:stretch>
            <a:fillRect/>
          </a:stretch>
        </p:blipFill>
        <p:spPr bwMode="auto">
          <a:xfrm>
            <a:off x="1809170" y="1089328"/>
            <a:ext cx="5609397" cy="411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7641203" y="1392499"/>
            <a:ext cx="4102874" cy="3648627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номер участка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- 59:01:4410183:811;</a:t>
            </a:r>
          </a:p>
          <a:p>
            <a:pPr marL="285750" marR="0" lvl="0" indent="-285750" algn="l" defTabSz="457200" rtl="0" eaLnBrk="1" fontAlgn="auto" latinLnBrk="0" hangingPunct="1"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tabLst/>
              <a:defRPr/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1,1 га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земельный участок в собственности г.Перми;</a:t>
            </a:r>
          </a:p>
          <a:p>
            <a:pPr marL="285750" marR="0" lvl="0" indent="-285750" algn="l" defTabSz="457200" rtl="0" eaLnBrk="1" fontAlgn="auto" latinLnBrk="0" hangingPunct="1"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обслуживания промышленности, торговли, складирования и мелкого производства (Ц-6);</a:t>
            </a:r>
          </a:p>
          <a:p>
            <a:pPr marL="285750" marR="0" lvl="0" indent="-285750" algn="l" defTabSz="457200" rtl="0" eaLnBrk="1" fontAlgn="auto" latinLnBrk="0" hangingPunct="1"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разрешенного использования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под размещение промышленных и складских объектов IV класса вредности;</a:t>
            </a:r>
          </a:p>
          <a:p>
            <a:pPr marL="285750" marR="0" lvl="0" indent="-285750" algn="l" defTabSz="457200" rtl="0" eaLnBrk="1" fontAlgn="auto" latinLnBrk="0" hangingPunct="1"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tabLst/>
              <a:defRPr/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Территория объекта культурного наследия – Завод спиртоочистительный, ансамбль «Склад казенный винный»</a:t>
            </a:r>
          </a:p>
          <a:p>
            <a:pPr marL="285750" marR="0" lvl="0" indent="-285750" algn="l" defTabSz="457200" rtl="0" eaLnBrk="1" fontAlgn="auto" latinLnBrk="0" hangingPunct="1"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tabLst/>
              <a:defRPr/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Зона регулирования застройки «Церковь Свято-Троицкая (Слуцкая) с оградой»</a:t>
            </a:r>
          </a:p>
          <a:p>
            <a:pPr marL="285750" marR="0" lvl="0" indent="-285750" algn="l" defTabSz="457200" rtl="0" eaLnBrk="1" fontAlgn="auto" latinLnBrk="0" hangingPunct="1"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Действующий </a:t>
            </a:r>
            <a:r>
              <a:rPr kumimoji="0" lang="ru-RU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хлебокомбинат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58170" y="5462546"/>
            <a:ext cx="94779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Имеются технический паспорт домовладения, составленный ЦТИ  24.10.2005 и документы на объекты недвижимости:</a:t>
            </a:r>
          </a:p>
          <a:p>
            <a:r>
              <a:rPr lang="ru-RU" dirty="0" smtClean="0"/>
              <a:t>3-х этажное кирпичное здание хлебозавода с подвалом, 1-этажное здание проходной, 6-этажное здание склада с антресольным этажом, 1-этажное здание слесарной мастерской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657105" y="4476583"/>
            <a:ext cx="34423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457200"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  <a:buClr>
                <a:srgbClr val="BC1C1C">
                  <a:lumMod val="75000"/>
                </a:srgbClr>
              </a:buClr>
              <a:buSzPct val="145000"/>
              <a:buFont typeface="Arial"/>
              <a:buChar char="•"/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объектов недвижимости </a:t>
            </a:r>
            <a:r>
              <a:rPr lang="ru-RU" sz="1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частная;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</a:t>
            </a:r>
            <a:r>
              <a:rPr lang="ru-RU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Мотовилихинский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район, ул.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Инженерная,36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013418" y="1088767"/>
            <a:ext cx="4953295" cy="2958447"/>
          </a:xfrm>
        </p:spPr>
        <p:txBody>
          <a:bodyPr>
            <a:noAutofit/>
          </a:bodyPr>
          <a:lstStyle/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номер участка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59:01:4311723:4;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– 3330 кв.м.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земельный участок в собственности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Перми, не застроен;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в жилом районе Рабочий поселок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Окружение площадки –жилые дома, торговый центр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обслуживания и деловой активности местного значения (Ц-2);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многоквартирные жилые дома;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вблизи стадиона «Молот» 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Хорошая транспортная доступность.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382741" y="5190479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Электричество – 185 кВт возможность имеется;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Водоснабжение и водоотведение – техническая возможность подключения отсутствует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Водоотведение –  мероприятия предусмотрены в инвестиционной программе ООО «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Новогор-Прикамья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2020года;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Теплоснабжение- подключение с нагрузкой 0,39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гКал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/час имеется возможность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Газоснабжение – 25мз/час возможность имеется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2" cstate="print"/>
          <a:srcRect l="27488" t="5766" r="3844" b="11367"/>
          <a:stretch>
            <a:fillRect/>
          </a:stretch>
        </p:blipFill>
        <p:spPr bwMode="auto">
          <a:xfrm>
            <a:off x="1734668" y="890546"/>
            <a:ext cx="5302237" cy="39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202512" y="4874149"/>
            <a:ext cx="4349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Технические условия подключения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Индустриальный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район,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Советской Армии, 96,98,100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161054" y="1240257"/>
            <a:ext cx="5178582" cy="3125009"/>
          </a:xfrm>
        </p:spPr>
        <p:txBody>
          <a:bodyPr>
            <a:noAutofit/>
          </a:bodyPr>
          <a:lstStyle/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участка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- 59:01:0718033:2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 4312кв.м.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земельный участок в собственности г. Перми;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обслуживания промышленности, торговли, складирования и мелкого производства (Ц-6);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разрешенного использования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 строительство торгового комплекса;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примыкает к ул.Карпинского и ул.Советской армии, 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Хорошая транспортная доступность, до автобусной остановки общественного транспорта 50м.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Проводятся кадастровые работы по объединению земельных участков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438400" y="5301799"/>
            <a:ext cx="4476164" cy="158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Электричество –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техническая возможность подключения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имеется;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Водоснабжение – 297 м3/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сут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возможность имеется, ориентировочная протяженность разрыва сети 2х40м.;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Водоотведение – 81 м3/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сут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ориентировочная протяженность разрыва 32м.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Газоснабжение – техническая возможность подключения к существующим сетям газоснабжения имеется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2" cstate="print"/>
          <a:srcRect l="32841" t="7579" r="6212" b="27183"/>
          <a:stretch>
            <a:fillRect/>
          </a:stretch>
        </p:blipFill>
        <p:spPr bwMode="auto">
          <a:xfrm>
            <a:off x="1956683" y="1407379"/>
            <a:ext cx="5223345" cy="33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258170" y="4961614"/>
            <a:ext cx="4619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Технические условия подключения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2732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Ленинский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район, ул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Пермская, 66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6914564" y="1041622"/>
            <a:ext cx="5178582" cy="3228228"/>
          </a:xfrm>
        </p:spPr>
        <p:txBody>
          <a:bodyPr>
            <a:noAutofit/>
          </a:bodyPr>
          <a:lstStyle/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номер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59:01:4410109:404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в собственности</a:t>
            </a:r>
            <a:r>
              <a:rPr lang="ru-RU" sz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Перми;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зона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обслуживания и деловой активности городского центра (Ц-1);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многоквартирные дома разных типов со встроенно-пристроенными помещениями нежилого назначения на нижних этажах;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Учтен в реестре муниципального имущества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многоквартирный жилой дом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в центре города Перми (СТН-А ядро городского центра)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одной стороны примыкает к территории общеобразовательной школы, с другой стороны к офисному зданию.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Остановки общественного транспорта: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трамвай – 300м, автобус – 200м.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Объект культурного наследия - памятник «Дом уездного земства»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1961323" y="5007601"/>
            <a:ext cx="4503088" cy="1850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Электричество –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техническая возможность подключения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мощности 48 кВт имеется, ООО «ПЭСК» менее 300 м от границ участка;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Водоснабжение – 15,11 м3/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сут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(от внутриквартальной сети ориентировочная протяженность – 11м);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Водоотведение – 15,11 м3/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сут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(ориентировочная протяженность -3м);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Газоснабжение – техническая возможность подключения к существующим сетям газораспределения имеется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Теплоснабжение –  техническая возможность имеется ТЭЦ-6/ВК-3 (точка подключения 500м)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2" cstate="print"/>
          <a:srcRect l="35486" t="9916" r="13538" b="22641"/>
          <a:stretch>
            <a:fillRect/>
          </a:stretch>
        </p:blipFill>
        <p:spPr bwMode="auto">
          <a:xfrm>
            <a:off x="1940118" y="986684"/>
            <a:ext cx="4587903" cy="3640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86608" y="4659464"/>
            <a:ext cx="4182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Технические условия подключения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6193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2064</TotalTime>
  <Words>1331</Words>
  <Application>Microsoft Office PowerPoint</Application>
  <PresentationFormat>Произвольный</PresentationFormat>
  <Paragraphs>142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Параллакс</vt:lpstr>
      <vt:lpstr>Земельный участок по адресу:  г. Пермь, Мотовилихинский район, б-р Гагарина, 14</vt:lpstr>
      <vt:lpstr>Земельный участок по адресу:  г. Пермь, Орджоникидзевский район, ул. Александра Щербакова, 102</vt:lpstr>
      <vt:lpstr>Земельный участок по адресу:  ул. Пермская, 45 </vt:lpstr>
      <vt:lpstr>Земельный участок по адресу:  г. Пермь, Индустриальный район, ул.Космонавта Леонова,84</vt:lpstr>
      <vt:lpstr>Земельный участок по адресу:  г. Пермь, Кировский район, ул. Промучасток, 34 б</vt:lpstr>
      <vt:lpstr>Слайд 6</vt:lpstr>
      <vt:lpstr>Земельный участок по адресу:  г. Пермь, Мотовилихинский район, ул. Инженерная,36</vt:lpstr>
      <vt:lpstr>Земельный участок по адресу:  г. Пермь, Индустриальный район, ул. Советской Армии, 96,98,100</vt:lpstr>
      <vt:lpstr>Земельный участок по адресу:  г. Пермь, Ленинский район, ул. Пермская, 66</vt:lpstr>
      <vt:lpstr>Земельный участок по адресу:  г. Пермь, Индустриальный район, ул. Энергетиков,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Мелюхина Надежда Александровна</cp:lastModifiedBy>
  <cp:revision>205</cp:revision>
  <dcterms:created xsi:type="dcterms:W3CDTF">2017-08-10T05:18:08Z</dcterms:created>
  <dcterms:modified xsi:type="dcterms:W3CDTF">2018-10-16T06:47:50Z</dcterms:modified>
</cp:coreProperties>
</file>