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840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Орджоникидзевский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Менжинского,  уч.1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59:01:0000000:77782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15 129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КамГЭС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Орджоникизевского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земельный участок расположен в активно застраиваемом жилом районе с развитой инфраструктурой, в близости магазины «Магнит», «Пятерочка», «Апельсин», «Лион», в пешей доступности  школа с углубленным изучением иностранных языков, с противоположной стороны ул.  Менжинского стадион Молния; МСЧ №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 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городской пляж.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среднеэтажной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жилой застройки (Ж- 2);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многоквартирные  жилые дома;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жилом районе;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доступность: городская электричка, электропоезда Горнозаводского направления расстояние до о.п.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КамГЭС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200м, расстояние до остановки «ул.Менжинского» – 100м, автобусы №№ 21,22,24,32,58,73,77;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4890052"/>
            <a:ext cx="4627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необходимо выполнить ряд мероприятий,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необходимо выполнить </a:t>
            </a:r>
            <a:r>
              <a:rPr lang="ru-RU" sz="1200" smtClean="0">
                <a:latin typeface="Tahoma" pitchFamily="34" charset="0"/>
                <a:ea typeface="Tahoma" pitchFamily="34" charset="0"/>
                <a:cs typeface="Tahoma" pitchFamily="34" charset="0"/>
              </a:rPr>
              <a:t>ряд мероприятий;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возможность подключения предполагаемой мощности 864 кВт 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Теплоснабжение – возможность подключения с тепловой нагрузкой 2,0 Гкал/час 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возможность подключения с предполагаемой нагрузкой 97 куб. м/час  к существующим сетям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27293" t="29114" r="13322" b="15823"/>
          <a:stretch>
            <a:fillRect/>
          </a:stretch>
        </p:blipFill>
        <p:spPr bwMode="auto">
          <a:xfrm>
            <a:off x="1523189" y="1177986"/>
            <a:ext cx="5503926" cy="318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2275</TotalTime>
  <Words>209</Words>
  <Application>Microsoft Office PowerPoint</Application>
  <PresentationFormat>Произвольный</PresentationFormat>
  <Paragraphs>16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ул. Менжинского,  уч.1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245</cp:revision>
  <dcterms:created xsi:type="dcterms:W3CDTF">2017-08-10T05:18:08Z</dcterms:created>
  <dcterms:modified xsi:type="dcterms:W3CDTF">2019-11-13T09:56:20Z</dcterms:modified>
</cp:coreProperties>
</file>