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Кировский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ул.Ласьвинская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104б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59:01:1717095:912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147 005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земельном участке имеются строения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жилом районе Октябрьский Кировского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–, площадка расположена в промышленной зоне, с западной стороны ТЭЦ-14, с восточной – ОА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Галополимер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южнее - АГНКС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производственно-коммунальных 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промышленных и складских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– 300м. до остановки автобусов №№20, 205 и маршрутных такси №№7т,8т.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 куб.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необходимо провести ряд мероприятий,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–200 куб.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необходимо провести ряд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присоединения объекта   имеется;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сетям с предполагаемой нагрузко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й 1500 куб. м/час имеется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1683" t="23558" r="8630" b="4613"/>
          <a:stretch>
            <a:fillRect/>
          </a:stretch>
        </p:blipFill>
        <p:spPr bwMode="auto">
          <a:xfrm>
            <a:off x="1582310" y="946205"/>
            <a:ext cx="5502757" cy="35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2426</TotalTime>
  <Words>157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ул.Ласьвинская, 104б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277</cp:revision>
  <dcterms:created xsi:type="dcterms:W3CDTF">2017-08-10T05:18:08Z</dcterms:created>
  <dcterms:modified xsi:type="dcterms:W3CDTF">2019-11-12T06:19:14Z</dcterms:modified>
</cp:coreProperties>
</file>