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84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Орджоникидзевский район,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ул.Ново-Гайвинская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106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53671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59:01:3210335:184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14 875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свободен, строений нет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Ново-Гайвинский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Орджоникизевского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с  восточной стороны площадки – лесной массив, с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севера-промпредприятие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примыкающее к  ж/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ветке, с восточной стороны площадка примыкает к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ул.Ново-Гайвинской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которая переходит в дорогу «Дружбы», соединяющую правую часть Орджоникидзевского района с центром;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обслуживания промышленности, торговли, складирования и мелкого производства (Ц- 6);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строительство промышленных и складских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класса вредности.;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направлении «Центр» можно доехать автобусами №№ 49,53 и маршрутными такси №3Т.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9976" y="4540195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33098" y="4890052"/>
            <a:ext cx="4627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необходимо выполнить ряд мероприятий,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строительство 2-ой нитки напорного коллектора;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возможность подключения </a:t>
            </a:r>
            <a:r>
              <a:rPr lang="ru-RU" sz="120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возможность подключения к существующим сетям имеется.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 l="24498" t="25316" r="26887" b="19874"/>
          <a:stretch>
            <a:fillRect/>
          </a:stretch>
        </p:blipFill>
        <p:spPr bwMode="auto">
          <a:xfrm>
            <a:off x="2142101" y="1169399"/>
            <a:ext cx="4504639" cy="316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2340</TotalTime>
  <Words>164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ул.Ново-Гайвинская, 106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262</cp:revision>
  <dcterms:created xsi:type="dcterms:W3CDTF">2017-08-10T05:18:08Z</dcterms:created>
  <dcterms:modified xsi:type="dcterms:W3CDTF">2019-11-13T09:35:13Z</dcterms:modified>
</cp:coreProperties>
</file>