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4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Лянгасова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71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59:01:3812157:503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11 275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микрорайоне Энергетиков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Орджоникидзевского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с северо-западной стороны – микрорайон Энергетик, с восточной стороны - лесной массив, лыжная база, в близости микрорайон Молодежный с развитой инфраструктурой и движением автобусов №№44,58,71,77.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оптовой торговли, открытых рынков (Ц-5);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для размещения объектов торговли;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Примыкает к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ул.Лянгасова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 остановке общественного транспорта «Энергетик». Автобус №21.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отсутствует;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отсутствует;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техническая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2.0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гКал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/час,  необходимы мероприятия по реконструкции сети;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110 куб. м/час 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21070" t="27974" r="25027" b="13544"/>
          <a:stretch>
            <a:fillRect/>
          </a:stretch>
        </p:blipFill>
        <p:spPr bwMode="auto">
          <a:xfrm>
            <a:off x="1973709" y="1158743"/>
            <a:ext cx="4984546" cy="33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2530</TotalTime>
  <Words>154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Лянгасова,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280</cp:revision>
  <dcterms:created xsi:type="dcterms:W3CDTF">2017-08-10T05:18:08Z</dcterms:created>
  <dcterms:modified xsi:type="dcterms:W3CDTF">2019-11-13T09:42:14Z</dcterms:modified>
</cp:coreProperties>
</file>