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79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9" autoAdjust="0"/>
    <p:restoredTop sz="94660"/>
  </p:normalViewPr>
  <p:slideViewPr>
    <p:cSldViewPr snapToGrid="0">
      <p:cViewPr>
        <p:scale>
          <a:sx n="120" d="100"/>
          <a:sy n="120" d="100"/>
        </p:scale>
        <p:origin x="84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958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537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0909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518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8273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287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3510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36553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8810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5583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377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6178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641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6391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7988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7111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810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212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771" y="128360"/>
            <a:ext cx="10915650" cy="78310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</a:t>
            </a:r>
            <a:r>
              <a:rPr lang="ru-RU" sz="2000" b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000" b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Кировский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район,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ул.Промучасток,34б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084979" y="1025719"/>
            <a:ext cx="4953295" cy="4540194"/>
          </a:xfrm>
        </p:spPr>
        <p:txBody>
          <a:bodyPr>
            <a:no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Кадастровый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номер участка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59:01:1717065:28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Площадь земельного участка –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552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кв.м.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 собственности </a:t>
            </a:r>
            <a:r>
              <a:rPr lang="ru-RU" sz="1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муниципальная, земельный участок свободен, строений нет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Площадка расположена в микрорайоне </a:t>
            </a:r>
            <a:r>
              <a:rPr lang="ru-RU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Судозаводский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Кировского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района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Окружение площадки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–, площадка расположена восточнее промышленной территории АО </a:t>
            </a:r>
            <a:r>
              <a:rPr lang="ru-RU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судозавод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«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Кама»,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примыкает к Западному обходу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города;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Градостроительный регламент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зона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производственно-коммунальных  объектов 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IV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класса вредности;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разрешенного использования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строительство промышленных и складских объектов 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IV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класса вредности.;  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Транспортная доступность – остановка электропоезда «</a:t>
            </a:r>
            <a:r>
              <a:rPr lang="ru-RU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Промучасток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 – 700м, остановка автобуса №12 «</a:t>
            </a:r>
            <a:r>
              <a:rPr lang="ru-RU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Красавинский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мост» - 500м.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200"/>
              </a:lnSpc>
              <a:spcBef>
                <a:spcPts val="200"/>
              </a:spcBef>
              <a:spcAft>
                <a:spcPts val="200"/>
              </a:spcAft>
            </a:pPr>
            <a:endParaRPr lang="ru-RU" sz="12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422" y="4936037"/>
            <a:ext cx="4476164" cy="1560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9976" y="4540195"/>
            <a:ext cx="4349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Технические условия подключения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433098" y="4890052"/>
            <a:ext cx="46276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Водоснабжение –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отсутствует, использовать локальные источники (скважины),</a:t>
            </a:r>
            <a:endParaRPr lang="ru-RU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Водоотведение –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отсутствует;</a:t>
            </a:r>
            <a:endParaRPr lang="ru-RU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Электроснабжение – возможность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присоединения объекта с предполагаемой мощностью 1600 кВт 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имеется;</a:t>
            </a:r>
          </a:p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Газоснабжение – возможность подключения к существующим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сетям с предполагаемой нагрузко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й 180 куб. м/час имеется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ru-RU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3" cstate="print"/>
          <a:srcRect l="27489" t="26854" r="11050" b="12191"/>
          <a:stretch>
            <a:fillRect/>
          </a:stretch>
        </p:blipFill>
        <p:spPr bwMode="auto">
          <a:xfrm>
            <a:off x="1813601" y="1070527"/>
            <a:ext cx="5191499" cy="3469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759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2360</TotalTime>
  <Words>152</Words>
  <Application>Microsoft Office PowerPoint</Application>
  <PresentationFormat>Произвольный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г. Пермь, Кировский район, ул.Промучасток,34б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Земельные участки по адресу:  Пермский край, г. Пермь, Мотовилихинский район, б-р Гагарина, 70, 74, 76, 72а</dc:title>
  <dc:creator>Архипова Анна Юрьевна</dc:creator>
  <cp:lastModifiedBy>Мелюхина Надежда Александровна</cp:lastModifiedBy>
  <cp:revision>269</cp:revision>
  <dcterms:created xsi:type="dcterms:W3CDTF">2017-08-10T05:18:08Z</dcterms:created>
  <dcterms:modified xsi:type="dcterms:W3CDTF">2019-11-12T05:13:04Z</dcterms:modified>
</cp:coreProperties>
</file>