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84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13.11.2019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Орджоникидзевский район,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ул.Гайвинская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115а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536713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59:01:2910313:125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16 964 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земельный участок свободен, строений нет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в микрорайоне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Гайва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Орджоникидзевского района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 с восточной, северной и западной стороны – лес, с южной стороны площадка примыкает к территории ООО «Камский кабель»;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производственно-коммунальных объектов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класса вредности (ПК-2);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производственно-коммунальные объекты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класса вредности; 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Расстояние до остановки общественного транспорта  СМУ-7 – 700 м. Автобусы №№24, 49, 73.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9976" y="4540195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33098" y="4890052"/>
            <a:ext cx="46276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– отсутствует;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отсутствует;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техническая возможность подключения имеется;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Теплоснабжение –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2,0 </a:t>
            </a:r>
            <a:r>
              <a:rPr lang="ru-RU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гКал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/час,  необходимы мероприятия по реконструкции сети;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110 куб. м/час возможность подключения к существующим сетям имеется.</a:t>
            </a:r>
          </a:p>
          <a:p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 cstate="print"/>
          <a:srcRect l="19117" t="29070" r="11851" b="5581"/>
          <a:stretch>
            <a:fillRect/>
          </a:stretch>
        </p:blipFill>
        <p:spPr bwMode="auto">
          <a:xfrm>
            <a:off x="1507908" y="1065594"/>
            <a:ext cx="5608510" cy="340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2509</TotalTime>
  <Words>151</Words>
  <Application>Microsoft Office PowerPoint</Application>
  <PresentationFormat>Произвольный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ул.Гайвинская, 115а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Мелюхина Надежда Александровна</cp:lastModifiedBy>
  <cp:revision>275</cp:revision>
  <dcterms:created xsi:type="dcterms:W3CDTF">2017-08-10T05:18:08Z</dcterms:created>
  <dcterms:modified xsi:type="dcterms:W3CDTF">2019-11-13T12:28:58Z</dcterms:modified>
</cp:coreProperties>
</file>