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115а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59:01:2910313:125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16 964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Орджоникидзевского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с восточной, северной и западной стороны – лес, с южной стороны площадка примыкает к территории ООО «Камский кабель»;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 (ПК-2);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производственно-коммунальные объекты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вредности; 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Расстояние до остановки общественного транспорта  СМУ-7 – 700 м. Автобусы №№24, 49, 73.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отсутствует;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отсутствует;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техническая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Теплоснабжение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2,0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/час,  необходимы мероприятия по реконструкции сети;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110 куб. м/час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19117" t="29070" r="11851" b="5581"/>
          <a:stretch>
            <a:fillRect/>
          </a:stretch>
        </p:blipFill>
        <p:spPr bwMode="auto">
          <a:xfrm>
            <a:off x="1507908" y="1065594"/>
            <a:ext cx="5608510" cy="340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2509</TotalTime>
  <Words>151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ул.Гайвинская, 115а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275</cp:revision>
  <dcterms:created xsi:type="dcterms:W3CDTF">2017-08-10T05:18:08Z</dcterms:created>
  <dcterms:modified xsi:type="dcterms:W3CDTF">2019-11-13T12:28:58Z</dcterms:modified>
</cp:coreProperties>
</file>