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11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ш.Космонавтов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413б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30960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59:01:4613920:728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806 739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участка расположена подстанция «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Кондратово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110/10 кВ. на земельном участке расположена водонапорная кирпичная башня и разрушенные деревянные строения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бывшего питомника Хмели в Индустриальном районе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вблизи находятся автосалоны по продаже машин.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оптовой торговли, открытых рынков (Ц-5);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размещения объектов розничной торговли;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: автобус №42, межмуниципальные маршруты в направлении Усть-Качки.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централизованные сети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отсутствует, устройство дублирующей нитки водопровода протяженностью 2400м;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централизованные сети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отсутствует, устройство КНС ориентировочной протяженностью  780м;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 по индивидуальному проекту; 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21496" t="26030" r="11329" b="11367"/>
          <a:stretch>
            <a:fillRect/>
          </a:stretch>
        </p:blipFill>
        <p:spPr bwMode="auto">
          <a:xfrm>
            <a:off x="1765189" y="1057523"/>
            <a:ext cx="5311472" cy="333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2546</TotalTime>
  <Words>151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ш.Космонавтов, 413б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288</cp:revision>
  <dcterms:created xsi:type="dcterms:W3CDTF">2017-08-10T05:18:08Z</dcterms:created>
  <dcterms:modified xsi:type="dcterms:W3CDTF">2019-11-14T06:33:11Z</dcterms:modified>
</cp:coreProperties>
</file>