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840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ул.Космонавта Леонова,67а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59:01:4416078:659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6 500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Нагорный Индустриального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на расстоянии 500м строящийся зоопарк , с южной стороны ул.Космонавта Леонова соединяется с Западным обходом город, с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северной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стороны -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застраиваемый микрорайон Нагорный с развитой инфраструктурой;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производства (Ц- 6);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строительство торговых объектов;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Расстояние до остановки общественного транспорта  1км. Автобусы №№ 3, 4, 10, 13, 19, 27, 40,59.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890052"/>
            <a:ext cx="4627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отсутствует;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отсутствует;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250 кВт, ТУ в договоре на подключение;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Теплоснабжение – 0,65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гКал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/час,  необходимы мероприятия по реконструкции сети;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</a:t>
            </a:r>
            <a:r>
              <a:rPr lang="ru-RU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30 куб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м/час возможность подключения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2752" t="36408" r="23072" b="7908"/>
          <a:stretch>
            <a:fillRect/>
          </a:stretch>
        </p:blipFill>
        <p:spPr bwMode="auto">
          <a:xfrm>
            <a:off x="1881395" y="1167269"/>
            <a:ext cx="50101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2462</TotalTime>
  <Words>170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ул.Космонавта Леонова,67а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270</cp:revision>
  <dcterms:created xsi:type="dcterms:W3CDTF">2017-08-10T05:18:08Z</dcterms:created>
  <dcterms:modified xsi:type="dcterms:W3CDTF">2019-11-13T12:29:56Z</dcterms:modified>
</cp:coreProperties>
</file>