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Кировский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Светлогорская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17а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59:01:1717062:287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6 016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Нижняя Курья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активно застраиваемом жилом районе с развитой инфраструктурой, рядом гипермаркет «Магнит», с противоположной стороны ул. 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Светлогорской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супермаркет «Семья», торговый центр «Браво»;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спортивных и спортивно-зрелищных сооружений (ЦС-3);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физкультурно-оздоровительные организации;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400м. от Западного обхода города, на расстоянии 250м остановка «Стадион «Авангард», автобусы №№ 8, 7т, 107, 150, 206;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Бассейны являются основным видом разрешенного использования зоны ЦС-3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проведения торгов 26.11.2019. Начальная цена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3 328,2 тыс.руб.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ориентировочная протяженность  к точке подключения - 10м,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имеется, ориентировочная протяженность к точке подключения – 40м;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предполагаемой мощности 340 кВт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с тепловой нагрузкой 0,85 Гкал/час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1405" t="26361" r="7622" b="7876"/>
          <a:stretch>
            <a:fillRect/>
          </a:stretch>
        </p:blipFill>
        <p:spPr bwMode="auto">
          <a:xfrm>
            <a:off x="1933947" y="1051766"/>
            <a:ext cx="5095875" cy="343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2220</TotalTime>
  <Words>215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Светлогорская, 17а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235</cp:revision>
  <dcterms:created xsi:type="dcterms:W3CDTF">2017-08-10T05:18:08Z</dcterms:created>
  <dcterms:modified xsi:type="dcterms:W3CDTF">2019-11-06T11:13:22Z</dcterms:modified>
</cp:coreProperties>
</file>