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ул.Александра Пархоменко,24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59:01:0000000:87554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25 270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Чапаевский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Орджоникизевского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с  восточной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южной стороны площадки 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индивидуальные жилые дома, с западной стороны – лес и СНТ, с северной стороны –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среднеэтажные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многоквартирные жилые дома.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многоэтажной 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(Ж- 1);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многоквартирные  жилые дома;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направлении «Центр» можно доехать автобусами №№ 77,78; остановка автобус №58 (примыкает к площадке) соединят Орджоникидзевский 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районы города.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42092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770783"/>
            <a:ext cx="4627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возможность отсутствует, необходимо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выполнить ряд мероприятий,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возможность отсутствует, необходимо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подключения предполагаемой мощности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873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кВт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возможность подключения с тепловой нагрузкой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3,19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Гкал/час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возможна после реконструкции тепловой сети (увеличение диаметра);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подключения 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0437" t="21139" r="30887" b="21266"/>
          <a:stretch>
            <a:fillRect/>
          </a:stretch>
        </p:blipFill>
        <p:spPr bwMode="auto">
          <a:xfrm>
            <a:off x="2032231" y="1104834"/>
            <a:ext cx="4501743" cy="32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2318</TotalTime>
  <Words>191</Words>
  <Application>Microsoft Office PowerPoint</Application>
  <PresentationFormat>Произвольный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ул.Александра Пархоменко,24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255</cp:revision>
  <dcterms:created xsi:type="dcterms:W3CDTF">2017-08-10T05:18:08Z</dcterms:created>
  <dcterms:modified xsi:type="dcterms:W3CDTF">2019-11-13T12:23:51Z</dcterms:modified>
</cp:coreProperties>
</file>