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20" d="100"/>
          <a:sy n="120" d="100"/>
        </p:scale>
        <p:origin x="111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Индустриальный район, ул.1-я 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Кокорятская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21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084979" y="1025719"/>
            <a:ext cx="4953295" cy="5367130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Кадастровый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номер участка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59:01:0000000:86922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Площадь земельного участка – 3 604 кв.м.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собственности 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муниципальная, земельный участок свободен, строений нет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Площадка расположена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пересечении ул.Космонавта Леонова и Западного обхода города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Окружение площадки 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смежная площадка по адресу:ул.1-я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Кокорятская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19 площадью 721 кв.м. так же выставляется на торги, с восточной стороны площадки (ул.Космонавта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еонова) – земли сельскохозяйственного использования, с западной стороны – промышленная территория;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Градостроительный регламент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зона оптовой торговли, открытых рынков (Ц-5);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разрешенного использования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объекты общественного питания;  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Транспортная доступность </a:t>
            </a:r>
            <a:r>
              <a:rPr lang="ru-RU" sz="12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ru-RU" sz="12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личный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транспорт.</a:t>
            </a:r>
          </a:p>
          <a:p>
            <a:pPr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9976" y="4540195"/>
            <a:ext cx="4349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Технические условия подключения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433098" y="4890052"/>
            <a:ext cx="46276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Водоснабжение – централизованные сети отсутствует;</a:t>
            </a: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Водоотведение – централизованные сети отсутствует;</a:t>
            </a: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Теплоснабжение – техническая возможность подключения планируемой мощности 1,3 </a:t>
            </a:r>
            <a:r>
              <a:rPr lang="ru-RU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гКал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/час имеется</a:t>
            </a: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Электроснабжение – техническая возможность присоединения с предполагаемой мощностью 200 кВт имеется; </a:t>
            </a: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Газоснабжение –  будут обозначены при направлении необходимого пакета документов </a:t>
            </a:r>
            <a:r>
              <a:rPr lang="ru-RU" sz="1200" smtClean="0">
                <a:latin typeface="Tahoma" pitchFamily="34" charset="0"/>
                <a:ea typeface="Tahoma" pitchFamily="34" charset="0"/>
                <a:cs typeface="Tahoma" pitchFamily="34" charset="0"/>
              </a:rPr>
              <a:t>в АО Газпром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газораспределение Пермь.</a:t>
            </a:r>
          </a:p>
          <a:p>
            <a:endParaRPr lang="ru-RU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 cstate="print"/>
          <a:srcRect l="35259" t="46203" r="14946" b="9494"/>
          <a:stretch>
            <a:fillRect/>
          </a:stretch>
        </p:blipFill>
        <p:spPr bwMode="auto">
          <a:xfrm>
            <a:off x="1973072" y="1258294"/>
            <a:ext cx="4604156" cy="256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2517</TotalTime>
  <Words>164</Words>
  <Application>Microsoft Office PowerPoint</Application>
  <PresentationFormat>Произвольный</PresentationFormat>
  <Paragraphs>15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Индустриальный район, ул.1-я Кокорятская,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Мелюхина Надежда Александровна</cp:lastModifiedBy>
  <cp:revision>282</cp:revision>
  <dcterms:created xsi:type="dcterms:W3CDTF">2017-08-10T05:18:08Z</dcterms:created>
  <dcterms:modified xsi:type="dcterms:W3CDTF">2019-11-13T04:08:08Z</dcterms:modified>
</cp:coreProperties>
</file>