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84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Кировский район,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ул.Ардатовская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4540194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59:01:1713081:578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1 579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муниципальная, земельный участок свободен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жилом районе Октябрьский Кировского 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пересечении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ул.Ардатовской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ул.Миргородской; с южной стороны ОАО «ЖБК-3», с восточной стороны – зона индивидуальной жилой застройки,  с левой стороны административные здания;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производственно-коммунальных  объектов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класса вредности;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строительство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объектов оптовой,  мелкооптовой,  розничной торговли;  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Транспортная доступность </a:t>
            </a:r>
            <a:r>
              <a:rPr lang="ru-RU" sz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автобусы №№7т,20.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21781" y="4317558"/>
            <a:ext cx="434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Технические условия подключения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417195" y="4651513"/>
            <a:ext cx="46276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– возможность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подключения с объемом 23 куб.  м/</a:t>
            </a:r>
            <a:r>
              <a:rPr lang="ru-RU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сут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имеется,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–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возможность  подключения с объемом  23 куб. м/</a:t>
            </a:r>
            <a:r>
              <a:rPr lang="ru-RU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сут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имеется;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Электроснабжение –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техническая возможность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присоединения объекта с предполагаемой мощностью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87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кВт/час  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имеется; 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Теплоснабжение – возможность подключения с нагрузкой  0,23  </a:t>
            </a:r>
            <a:r>
              <a:rPr lang="ru-RU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гКал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/час имеется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Газоснабжение – возможность подключения к существующим сетям имеется.</a:t>
            </a:r>
          </a:p>
          <a:p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3" cstate="print"/>
          <a:srcRect l="24960" t="25696" r="15119" b="16931"/>
          <a:stretch>
            <a:fillRect/>
          </a:stretch>
        </p:blipFill>
        <p:spPr bwMode="auto">
          <a:xfrm>
            <a:off x="2185408" y="1398077"/>
            <a:ext cx="4608857" cy="275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2504</TotalTime>
  <Words>162</Words>
  <Application>Microsoft Office PowerPoint</Application>
  <PresentationFormat>Произвольный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Кировский район, ул.Ардатовская,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Мелюхина Надежда Александровна</cp:lastModifiedBy>
  <cp:revision>290</cp:revision>
  <dcterms:created xsi:type="dcterms:W3CDTF">2017-08-10T05:18:08Z</dcterms:created>
  <dcterms:modified xsi:type="dcterms:W3CDTF">2019-11-13T06:22:34Z</dcterms:modified>
</cp:coreProperties>
</file>