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Кировский район,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ул.Калинина, 128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540194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59:01:0117208:138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1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775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частично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расположена 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охранной зоне инженерных коммуникаций в микрорайоне Курья Кировского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рядом расположены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садоводства, вблизи ж/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станция Курья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обслуживания промышленности, торговли, складирования и мелкого производства (Ц-6);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объекты складского назначения различного профиля, в том числе  торговые базы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вредности; 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Транспортная доступность –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автобусы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№№107,206,522, электричка.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21781" y="4317558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17195" y="4651513"/>
            <a:ext cx="4627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возможность подключения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отсутствует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возможность  подключения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отсутствует;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техническая возможность присоединения объекта с предполагаемой мощностью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00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кВт/час   имеется; 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к существующим сетям 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 l="27825" t="29367" r="11185" b="16203"/>
          <a:stretch>
            <a:fillRect/>
          </a:stretch>
        </p:blipFill>
        <p:spPr bwMode="auto">
          <a:xfrm>
            <a:off x="1704353" y="1088772"/>
            <a:ext cx="5141598" cy="286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2543</TotalTime>
  <Words>140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ул.Калинина, 128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298</cp:revision>
  <dcterms:created xsi:type="dcterms:W3CDTF">2017-08-10T05:18:08Z</dcterms:created>
  <dcterms:modified xsi:type="dcterms:W3CDTF">2019-11-13T08:47:31Z</dcterms:modified>
</cp:coreProperties>
</file>