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840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Кировский район,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ул.Калинина, 128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84979" y="1025719"/>
            <a:ext cx="4953295" cy="4540194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Кадастровый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номер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59:01:0117208:138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Площадь земельного участка – 1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775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кв.м.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муниципальная, земельный участок свободен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Площадка частично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расположена в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охранной зоне инженерных коммуникаций в микрорайоне Курья Кировского района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Окружение площадки 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рядом расположены площадки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садоводства, вблизи ж/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станция Курья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зона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обслуживания промышленности, торговли, складирования и мелкого производства (Ц-6);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объекты складского назначения различного профиля, в том числе  торговые базы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класса вредности;  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Транспортная доступность – </a:t>
            </a:r>
            <a:r>
              <a:rPr lang="ru-RU" sz="12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автобусы </a:t>
            </a:r>
            <a:r>
              <a:rPr lang="ru-RU" sz="12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№№107,206,522, электричка.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21781" y="4317558"/>
            <a:ext cx="4349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Технические условия подключения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417195" y="4651513"/>
            <a:ext cx="4627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Водоснабжение – возможность подключения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отсутствует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endParaRPr lang="ru-RU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Водоотведение – возможность  подключения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отсутствует;</a:t>
            </a:r>
            <a:endParaRPr lang="ru-RU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Электроснабжение – техническая возможность присоединения объекта с предполагаемой мощностью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00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кВт/час   имеется; 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Газоснабжение – возможность подключения к существующим сетям имеется.</a:t>
            </a:r>
          </a:p>
          <a:p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3" cstate="print"/>
          <a:srcRect l="27825" t="29367" r="11185" b="16203"/>
          <a:stretch>
            <a:fillRect/>
          </a:stretch>
        </p:blipFill>
        <p:spPr bwMode="auto">
          <a:xfrm>
            <a:off x="1704353" y="1088772"/>
            <a:ext cx="5141598" cy="2867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2543</TotalTime>
  <Words>140</Words>
  <Application>Microsoft Office PowerPoint</Application>
  <PresentationFormat>Произвольный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Кировский район, ул.Калинина, 128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Мелюхина Надежда Александровна</cp:lastModifiedBy>
  <cp:revision>298</cp:revision>
  <dcterms:created xsi:type="dcterms:W3CDTF">2017-08-10T05:18:08Z</dcterms:created>
  <dcterms:modified xsi:type="dcterms:W3CDTF">2019-11-13T08:47:31Z</dcterms:modified>
</cp:coreProperties>
</file>