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11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Лаврова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59:01:0000000:87900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1 905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частично расположен в охранной зоне инженерных коммуникаций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Молодежный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жилой район с развитой инфраструктурой,   на расстоянии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м - НПО «Искра»,  дом  быта «Топаз», магазины, недалеко стадион «Молния»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промышленности, торговли, складирования и мелкого производства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Ц-6);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административных,  административно-хозяйственных и общественных зданий;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доступность, 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расстоянии  600 м остановки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автобусов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 22, 44, 58, 71, 77, электропоезда о.п. Молодежная.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отсутствует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необходимо проведение мероприятий, обозначенных в ТУ;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отсутствует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необходимо проведение мероприятий, обозначенных в ТУ;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к котельной 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Молодежный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0832" t="34937" r="24566" b="9114"/>
          <a:stretch>
            <a:fillRect/>
          </a:stretch>
        </p:blipFill>
        <p:spPr bwMode="auto">
          <a:xfrm>
            <a:off x="2097750" y="1215993"/>
            <a:ext cx="4911394" cy="323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2570</TotalTime>
  <Words>185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Лаврова,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284</cp:revision>
  <dcterms:created xsi:type="dcterms:W3CDTF">2017-08-10T05:18:08Z</dcterms:created>
  <dcterms:modified xsi:type="dcterms:W3CDTF">2019-11-13T05:40:10Z</dcterms:modified>
</cp:coreProperties>
</file>