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1110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Ленинский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район,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Максима Горького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5367130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59:01:4410042:548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1341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муниципальная, земельный участок свободен, строений нет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центральном районе, микрорайон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Шпагинский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расстоянии 200 м театр оперы и балета,  административные здания,  жилые дома, на расстоянии 100 м Пермский институт  железнодорожного транспорта и Пермское государственное хореографическое училище, памятники архитектуры;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обслуживания и деловой активности городского центра (Ц- 1);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многоквартирные 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дома разных типов со встроенными помещениями нежилого назначения на нижних этажах;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центральном планировочном районе города;  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Хорошая транспортная доступность: городская электричка,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трамвай, остановка автобусов №№2,3 рядом.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9976" y="4540195"/>
            <a:ext cx="434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Технические условия подключения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433098" y="4890052"/>
            <a:ext cx="46276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–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возможность подключения с планируемым объемом 35 куб. м/</a:t>
            </a:r>
            <a:r>
              <a:rPr lang="ru-RU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сут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имеется,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возможность подключения с планируемым объемом 35 куб. м/</a:t>
            </a:r>
            <a:r>
              <a:rPr lang="ru-RU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сут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имеется;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Электроснабжение – возможность подключения предполагаемой мощности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475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кВт имеется;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Теплоснабжение – возможность подключения с тепловой </a:t>
            </a:r>
            <a:r>
              <a:rPr lang="ru-RU" sz="1200" smtClean="0">
                <a:latin typeface="Tahoma" pitchFamily="34" charset="0"/>
                <a:ea typeface="Tahoma" pitchFamily="34" charset="0"/>
                <a:cs typeface="Tahoma" pitchFamily="34" charset="0"/>
              </a:rPr>
              <a:t>нагрузкой </a:t>
            </a:r>
            <a:r>
              <a:rPr lang="ru-RU" sz="1200" smtClean="0">
                <a:latin typeface="Tahoma" pitchFamily="34" charset="0"/>
                <a:ea typeface="Tahoma" pitchFamily="34" charset="0"/>
                <a:cs typeface="Tahoma" pitchFamily="34" charset="0"/>
              </a:rPr>
              <a:t>1,0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Гкал/час имеется;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Газоснабжение –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возможность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подключения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существующим сетям имеется.</a:t>
            </a:r>
          </a:p>
          <a:p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3" cstate="print"/>
          <a:srcRect l="24340" t="25443" r="11149" b="9620"/>
          <a:stretch>
            <a:fillRect/>
          </a:stretch>
        </p:blipFill>
        <p:spPr bwMode="auto">
          <a:xfrm>
            <a:off x="2183868" y="1167490"/>
            <a:ext cx="4503179" cy="290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2329</TotalTime>
  <Words>191</Words>
  <Application>Microsoft Office PowerPoint</Application>
  <PresentationFormat>Произвольный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Ленинский район, ул. Максима Горького,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Мелюхина Надежда Александровна</cp:lastModifiedBy>
  <cp:revision>252</cp:revision>
  <dcterms:created xsi:type="dcterms:W3CDTF">2017-08-10T05:18:08Z</dcterms:created>
  <dcterms:modified xsi:type="dcterms:W3CDTF">2019-11-12T12:32:08Z</dcterms:modified>
</cp:coreProperties>
</file>