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840" y="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ул.Промышленная,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109ж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59:01:4716051:545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3 306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Осенцы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Индустриального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площадка расположена в промышленной зоне, окружение – промышленные организации и предприятия.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производственно-коммунальных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 (ПК-4);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в соответствии с разрешенными видами использования территориальной зоны ПК-4;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Транспортная доступность : трамвай №11, личный транспорт.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4890052"/>
            <a:ext cx="46276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централизованные сети отсутствует;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централизованные сети отсутствует;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техническая возможность присоединения с предполагаемой мощностью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264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кВт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конкретные условия в договоре; 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 – возможность подключения с тепловой нагрузкой 0,05 Гкал/час имеется;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 возможность подключения к существующим сетям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 максимальным расходом 12 куб/час имеется.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1228" t="30132" r="23538" b="13150"/>
          <a:stretch>
            <a:fillRect/>
          </a:stretch>
        </p:blipFill>
        <p:spPr bwMode="auto">
          <a:xfrm>
            <a:off x="2083242" y="1248354"/>
            <a:ext cx="4961047" cy="316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2524</TotalTime>
  <Words>152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ул.Промышленная, 109ж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280</cp:revision>
  <dcterms:created xsi:type="dcterms:W3CDTF">2017-08-10T05:18:08Z</dcterms:created>
  <dcterms:modified xsi:type="dcterms:W3CDTF">2019-11-13T06:51:24Z</dcterms:modified>
</cp:coreProperties>
</file>