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1110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ул.Промышленная, 109и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59:01:4716051:703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31 779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Осенцы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Индустриального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промышленной зоне, окружение – промышленные организации и предприятия.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 (ПК-4);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разрешенными видами использования территориальной зоны ПК-4; 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: трамвай №11, личный транспорт.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890052"/>
            <a:ext cx="4627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централизованные сети отсутствует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централизованные сети отсутствует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техническая возможность присоединения с предполагаемой мощностью 1000 кВт имеется; 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19787" t="25672" r="15363" b="3483"/>
          <a:stretch>
            <a:fillRect/>
          </a:stretch>
        </p:blipFill>
        <p:spPr bwMode="auto">
          <a:xfrm>
            <a:off x="2072331" y="985962"/>
            <a:ext cx="4988427" cy="360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2499</TotalTime>
  <Words>131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ул.Промышленная, 109и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275</cp:revision>
  <dcterms:created xsi:type="dcterms:W3CDTF">2017-08-10T05:18:08Z</dcterms:created>
  <dcterms:modified xsi:type="dcterms:W3CDTF">2019-11-12T11:06:21Z</dcterms:modified>
</cp:coreProperties>
</file>