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1110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Кировский район,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ул.Щигровская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84979" y="1025719"/>
            <a:ext cx="4953295" cy="4540194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Кадастровый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номер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59:01:0000000:87606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4 447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муниципальная,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свободен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жилом районе Октябрьский Кировского 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–, площадка расположена в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окружении гаражных строительных кооперативов, с восточной стороны за гаражами – зона малоэтажной многоквартирной жилой застройки и индивидуального жилищного строительства;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производственно-коммунальных 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класса вредности;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строительство промышленных и складских объектов 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класса вредности.;  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Транспортная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доступность – автобусы №№15,55,65, ближайшая остановка ул.Магистральная находится </a:t>
            </a:r>
            <a:r>
              <a:rPr lang="ru-RU" sz="12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расстоянии 900м.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9976" y="4540195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33098" y="4890052"/>
            <a:ext cx="4627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отсутствует, необходимо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провести ряд мероприятий,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– возможность отсутствует,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необходимо провести ряд мероприятий 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Электроснабжение –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присоединения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объекта с предполагаемой мощностью 400 кВт/час  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имеется; 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Газоснабжение – возможность подключения к существующим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сетям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имеется.</a:t>
            </a:r>
          </a:p>
          <a:p>
            <a:endParaRPr lang="ru-RU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3" cstate="print"/>
          <a:srcRect l="34786" t="27341" r="14753" b="18608"/>
          <a:stretch>
            <a:fillRect/>
          </a:stretch>
        </p:blipFill>
        <p:spPr bwMode="auto">
          <a:xfrm>
            <a:off x="2169295" y="1326516"/>
            <a:ext cx="4672888" cy="312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2464</TotalTime>
  <Words>150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Кировский район, ул.Щигровская,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Мелюхина Надежда Александровна</cp:lastModifiedBy>
  <cp:revision>283</cp:revision>
  <dcterms:created xsi:type="dcterms:W3CDTF">2017-08-10T05:18:08Z</dcterms:created>
  <dcterms:modified xsi:type="dcterms:W3CDTF">2019-11-13T04:54:05Z</dcterms:modified>
</cp:coreProperties>
</file>