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7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9" autoAdjust="0"/>
    <p:restoredTop sz="94660"/>
  </p:normalViewPr>
  <p:slideViewPr>
    <p:cSldViewPr snapToGrid="0">
      <p:cViewPr>
        <p:scale>
          <a:sx n="120" d="100"/>
          <a:sy n="120" d="100"/>
        </p:scale>
        <p:origin x="1110" y="4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895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537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90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518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827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287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3510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36553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8810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58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37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6178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641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6391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988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111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810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21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771" y="128360"/>
            <a:ext cx="10915650" cy="78310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Кировский район, </a:t>
            </a:r>
            <a:r>
              <a:rPr lang="ru-RU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ул.Щигровская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2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084979" y="1025719"/>
            <a:ext cx="4953295" cy="4540194"/>
          </a:xfrm>
        </p:spPr>
        <p:txBody>
          <a:bodyPr>
            <a:noAutofit/>
          </a:bodyPr>
          <a:lstStyle/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Кадастровый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номер участка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59:01:0000000:87606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Площадь земельного участка –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4 447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кв.м.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 собственности </a:t>
            </a:r>
            <a:r>
              <a:rPr lang="ru-RU" sz="12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муниципальная, </a:t>
            </a:r>
            <a:r>
              <a:rPr lang="ru-RU" sz="12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свободен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Площадка расположена в жилом районе Октябрьский Кировского района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Окружение площадки –, площадка расположена в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окружении гаражных строительных кооперативов, с восточной стороны за гаражами – зона малоэтажной многоквартирной жилой застройки и индивидуального жилищного строительства;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Градостроительный регламент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зона производственно-коммунальных  объектов 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класса вредности;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Вид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разрешенного использования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строительство промышленных и складских объектов 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класса вредности.;  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Транспортная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доступность – автобусы №№15,55,65, ближайшая остановка ул.Магистральная находится </a:t>
            </a:r>
            <a:r>
              <a:rPr lang="ru-RU" sz="12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расстоянии 900м.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200"/>
              </a:lnSpc>
              <a:spcBef>
                <a:spcPts val="200"/>
              </a:spcBef>
              <a:spcAft>
                <a:spcPts val="200"/>
              </a:spcAft>
            </a:pPr>
            <a:endParaRPr lang="ru-RU" sz="120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422" y="4936037"/>
            <a:ext cx="4476164" cy="1560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9976" y="4540195"/>
            <a:ext cx="4349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Технические условия подключения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433098" y="4890052"/>
            <a:ext cx="46276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Водоснабжение –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возможность отсутствует, необходимо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провести ряд мероприятий,</a:t>
            </a:r>
          </a:p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Водоотведение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– возможность отсутствует,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необходимо провести ряд мероприятий ;</a:t>
            </a:r>
          </a:p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Электроснабжение –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возможность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присоединения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объекта с предполагаемой мощностью 400 кВт/час  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имеется; </a:t>
            </a:r>
          </a:p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Газоснабжение – возможность подключения к существующим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сетям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имеется.</a:t>
            </a:r>
          </a:p>
          <a:p>
            <a:endParaRPr lang="ru-RU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9" name="Рисунок 8"/>
          <p:cNvPicPr/>
          <p:nvPr/>
        </p:nvPicPr>
        <p:blipFill>
          <a:blip r:embed="rId3" cstate="print"/>
          <a:srcRect l="34786" t="27341" r="14753" b="18608"/>
          <a:stretch>
            <a:fillRect/>
          </a:stretch>
        </p:blipFill>
        <p:spPr bwMode="auto">
          <a:xfrm>
            <a:off x="2169295" y="1326516"/>
            <a:ext cx="4672888" cy="3123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759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2464</TotalTime>
  <Words>150</Words>
  <Application>Microsoft Office PowerPoint</Application>
  <PresentationFormat>Произвольный</PresentationFormat>
  <Paragraphs>14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Кировский район, ул.Щигровская,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Земельные участки по адресу:  Пермский край, г. Пермь, Мотовилихинский район, б-р Гагарина, 70, 74, 76, 72а</dc:title>
  <dc:creator>Архипова Анна Юрьевна</dc:creator>
  <cp:lastModifiedBy>Мелюхина Надежда Александровна</cp:lastModifiedBy>
  <cp:revision>283</cp:revision>
  <dcterms:created xsi:type="dcterms:W3CDTF">2017-08-10T05:18:08Z</dcterms:created>
  <dcterms:modified xsi:type="dcterms:W3CDTF">2019-11-13T04:54:05Z</dcterms:modified>
</cp:coreProperties>
</file>