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20" d="100"/>
          <a:sy n="120" d="100"/>
        </p:scale>
        <p:origin x="84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</a:t>
            </a:r>
            <a:r>
              <a:rPr lang="ru-RU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Мотовилихинский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район, ул.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Звонарева, 1а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084979" y="1025720"/>
            <a:ext cx="4953295" cy="5009320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</a:t>
            </a: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квартала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59:01:4311778:3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–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0,6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муниципальная, земельный участок свободен, строений нет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расположена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микрорайоне Городские горки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Мотовилихинского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района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Окружение площадки –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расположен в жилом районе Садовый, окружение – жилые дома, с северной стороны – гаражный кооператив. 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среднеэтажной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жилой застройки (Ж-2);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Планируется внесение изменений в вид территориальной зоны: жилая зона будет изменена на зону спортивных и спортивно-зрелищных сооружений ЦС-3;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амбулаторно-поликлинические учреждения;  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Спорт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5.1.3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площадки для занятий спортом – основной вид разрешенного использования зоны Ж-2;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Хорошая транспортная доступность. Остановка общественного транспорта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«Подольская».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Автобусы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№№1,4,16,18,33,67,68,75, трамвай №7.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9976" y="4540195"/>
            <a:ext cx="4349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Технические условия подключения</a:t>
            </a: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 l="23074" t="31373" r="19076" b="8971"/>
          <a:stretch>
            <a:fillRect/>
          </a:stretch>
        </p:blipFill>
        <p:spPr bwMode="auto">
          <a:xfrm>
            <a:off x="1512404" y="1020377"/>
            <a:ext cx="5508598" cy="3623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2666</TotalTime>
  <Words>133</Words>
  <Application>Microsoft Office PowerPoint</Application>
  <PresentationFormat>Произвольный</PresentationFormat>
  <Paragraphs>12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Мотовилихинский район, ул. Звонарева, 1а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Мелюхина Надежда Александровна</cp:lastModifiedBy>
  <cp:revision>313</cp:revision>
  <dcterms:created xsi:type="dcterms:W3CDTF">2017-08-10T05:18:08Z</dcterms:created>
  <dcterms:modified xsi:type="dcterms:W3CDTF">2020-01-22T09:20:55Z</dcterms:modified>
</cp:coreProperties>
</file>