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84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20.01.2020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Кировский 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район, ул.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Светлогорская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14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084979" y="1025720"/>
            <a:ext cx="4953295" cy="4492486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</a:t>
            </a: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квартала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59:01:1717069:130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2,5 га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 развязки Западного обхода в микрорайоне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Судозавод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Кировского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  <a:endParaRPr lang="en-US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с западной стороны стадион «Авангард», напротив - гипермаркет «Магнит»,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активно застраиваемый жилой район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. 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обслуживания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деловой активности местного значения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Ц-2);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соответствии с ПЗЗ;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Спорт 5.1.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основной вид разрешенного использования территориальной зоны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Ц-2 ;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Хорошая транспортная доступность. Остановка общественного транспорта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«Стадион </a:t>
            </a:r>
            <a:r>
              <a:rPr lang="ru-RU" sz="12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«Авангард».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Автобусы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№7т,8,20,60,80,107,150.</a:t>
            </a:r>
            <a:endParaRPr lang="ru-RU" sz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89976" y="4540195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pic>
        <p:nvPicPr>
          <p:cNvPr id="12" name="Рисунок 11"/>
          <p:cNvPicPr/>
          <p:nvPr/>
        </p:nvPicPr>
        <p:blipFill>
          <a:blip r:embed="rId2" cstate="print"/>
          <a:srcRect l="19506" t="21940" r="7883" b="16119"/>
          <a:stretch>
            <a:fillRect/>
          </a:stretch>
        </p:blipFill>
        <p:spPr bwMode="auto">
          <a:xfrm>
            <a:off x="1893976" y="1078425"/>
            <a:ext cx="4673801" cy="3167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2637</TotalTime>
  <Words>114</Words>
  <Application>Microsoft Office PowerPoint</Application>
  <PresentationFormat>Произвольный</PresentationFormat>
  <Paragraphs>11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Кировский район, ул. Светлогорская,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Мелюхина Надежда Александровна</cp:lastModifiedBy>
  <cp:revision>309</cp:revision>
  <dcterms:created xsi:type="dcterms:W3CDTF">2017-08-10T05:18:08Z</dcterms:created>
  <dcterms:modified xsi:type="dcterms:W3CDTF">2020-01-20T11:52:51Z</dcterms:modified>
</cp:coreProperties>
</file>