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11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Уральская, 86б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80028" y="914401"/>
            <a:ext cx="4858246" cy="4683318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59:01:4311042:4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5 494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Рабочий поселок 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площадка примыкает к ул.Уральской,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южной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ДК им.Ленина.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и деловой активности городского центра (Ц-1);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 проекту планировки территории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строительства центра культуры;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«дворец им.Ленина».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Автобусы №№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16,18,32,77, трамвай №№4,8,11.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9757" t="25865" r="7210" b="5735"/>
          <a:stretch>
            <a:fillRect/>
          </a:stretch>
        </p:blipFill>
        <p:spPr bwMode="auto">
          <a:xfrm>
            <a:off x="1741335" y="1008616"/>
            <a:ext cx="5153066" cy="353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2918129" y="2775005"/>
            <a:ext cx="143123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2585</TotalTime>
  <Words>103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Уральская, 86б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290</cp:revision>
  <dcterms:created xsi:type="dcterms:W3CDTF">2017-08-10T05:18:08Z</dcterms:created>
  <dcterms:modified xsi:type="dcterms:W3CDTF">2020-01-14T10:22:48Z</dcterms:modified>
</cp:coreProperties>
</file>