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  <p:sldId id="280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район, ул. Звонарева, 1а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20"/>
            <a:ext cx="4953295" cy="500932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59:01:4311778:3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0,6 га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Городские горки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земельный участок расположен в жилом районе Садовый, окружение – жилые дома, с северной стороны – гаражный кооператив.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жилой застройки (Ж-2);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Планируется внесение изменений в вид территориальной зоны: жилая зона будет изменена на зону спортивных и спортивно-зрелищных сооружений ЦС-3;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амбулаторно-поликлинические учреждения;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 5.1.3 – площадки для занятий спортом – основной вид разрешенного использования зоны Ж-2;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доступность. Остановка общественного транспорта «Подольская». Автобусы №№1,4,16,18,33,67,68,75, трамвай №7.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4626" y="4266279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3074" t="31373" r="19076" b="8971"/>
          <a:stretch>
            <a:fillRect/>
          </a:stretch>
        </p:blipFill>
        <p:spPr bwMode="auto">
          <a:xfrm>
            <a:off x="1512404" y="924962"/>
            <a:ext cx="5254156" cy="33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024052" y="4540194"/>
            <a:ext cx="4619938" cy="217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Электричество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имеется, необходимо провести ряд мероприятий;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 в настоящий момент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отсутствует, необходимо провести ряд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мероприятий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 в настоящий момент отсутствует техническая возможность подключения объекта к централизованным системам водоотведения вследствие отсутствия мощности;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имеется возможность подключения;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 теплоснабжения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 подключение возможно при наличии полосы отвода для строительства тепловой сети от точки подключения до границы подключаемого объект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403" y="120409"/>
            <a:ext cx="10771485" cy="9291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предлагается для реализации проекта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строительству спортивного комплекса (теннисный корт) в рамках реализации механизма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частное партнерство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870296" y="1596223"/>
            <a:ext cx="4953295" cy="49795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r>
              <a:rPr lang="ru-RU" sz="1300" b="1" dirty="0">
                <a:latin typeface="Tahoma" pitchFamily="34" charset="0"/>
                <a:cs typeface="Tahoma" pitchFamily="34" charset="0"/>
              </a:rPr>
              <a:t>Задача публичного партнера – выработка типовых «коробочных» решений </a:t>
            </a: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300" dirty="0">
              <a:latin typeface="Tahoma" pitchFamily="34" charset="0"/>
              <a:cs typeface="Tahoma" pitchFamily="34" charset="0"/>
            </a:endParaRPr>
          </a:p>
          <a:p>
            <a:r>
              <a:rPr lang="ru-RU" sz="1300" dirty="0" smtClean="0">
                <a:latin typeface="Tahoma" pitchFamily="34" charset="0"/>
                <a:cs typeface="Tahoma" pitchFamily="34" charset="0"/>
              </a:rPr>
              <a:t>Площадь 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застройки не более 2100 м2;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Строительный объем 21820 м3;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Количество кортов – не менее 2-х;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Наличие парковочных мест;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Благоустройство территории.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Наличие технических условий подключения к сетям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.</a:t>
            </a: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Правовая </a:t>
            </a:r>
            <a:r>
              <a:rPr lang="ru-RU" sz="1300" b="1" dirty="0">
                <a:latin typeface="Tahoma" pitchFamily="34" charset="0"/>
                <a:cs typeface="Tahoma" pitchFamily="34" charset="0"/>
              </a:rPr>
              <a:t>структура проекта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форма реализации – соглашение о МЧП (224-ФЗ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Финансовая </a:t>
            </a:r>
            <a:r>
              <a:rPr lang="ru-RU" sz="1300" b="1" dirty="0">
                <a:latin typeface="Tahoma" pitchFamily="34" charset="0"/>
                <a:cs typeface="Tahoma" pitchFamily="34" charset="0"/>
              </a:rPr>
              <a:t>структура проекта</a:t>
            </a:r>
          </a:p>
          <a:p>
            <a:r>
              <a:rPr lang="ru-RU" sz="1300" dirty="0" smtClean="0">
                <a:latin typeface="Tahoma" pitchFamily="34" charset="0"/>
                <a:cs typeface="Tahoma" pitchFamily="34" charset="0"/>
              </a:rPr>
              <a:t>частные 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инвестиции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Объём инвестиций на стадии создания объекта – от 80 млн. руб.</a:t>
            </a:r>
            <a:endParaRPr lang="ru-RU" sz="1300" b="1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2019-11-13-15-03-2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112" y="1884458"/>
            <a:ext cx="5526156" cy="36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2743</TotalTime>
  <Words>283</Words>
  <Application>Microsoft Office PowerPoint</Application>
  <PresentationFormat>Произвольный</PresentationFormat>
  <Paragraphs>37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Параллакс</vt:lpstr>
      <vt:lpstr>Земельный участок по адресу:  г. Пермь, Мотовилихинский район, ул. Звонарева, 1а</vt:lpstr>
      <vt:lpstr>Земельный участок предлагается для реализации проекта  по строительству спортивного комплекса (теннисный корт) в рамках реализации механизма муниципально - частное партнерство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320</cp:revision>
  <dcterms:created xsi:type="dcterms:W3CDTF">2017-08-10T05:18:08Z</dcterms:created>
  <dcterms:modified xsi:type="dcterms:W3CDTF">2020-02-25T11:27:14Z</dcterms:modified>
</cp:coreProperties>
</file>