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  <p:sldId id="280" r:id="rId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069" autoAdjust="0"/>
    <p:restoredTop sz="94660"/>
  </p:normalViewPr>
  <p:slideViewPr>
    <p:cSldViewPr snapToGrid="0">
      <p:cViewPr>
        <p:scale>
          <a:sx n="120" d="100"/>
          <a:sy n="120" d="100"/>
        </p:scale>
        <p:origin x="-174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</a:t>
            </a:r>
            <a:r>
              <a:rPr lang="ru-RU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Мотовилихинский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район, ул. Звонарева, 1а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084979" y="1025720"/>
            <a:ext cx="4953295" cy="5009320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</a:t>
            </a: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квартала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59:01:4311778:3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– 0,6 га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муниципальная, земельный участок свободен, строений нет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расположена в микрорайоне Городские горки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Мотовилихинского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района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Окружение площадки – земельный участок расположен в жилом районе Садовый, окружение – жилые дома, с северной стороны – гаражный кооператив. 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среднеэтажной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жилой застройки (Ж-2);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Планируется внесение изменений в вид территориальной зоны: жилая зона будет изменена на зону спортивных и спортивно-зрелищных сооружений ЦС-3;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амбулаторно-поликлинические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учреждения. Планируется  изменение вида разрешенного использования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Спорт 5.1.3 – площадки для занятий спортом – основной вид разрешенного использования зоны Ж-2;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Хорошая транспортная доступность. Остановка общественного транспорта «Подольская». Автобусы №№1,4,16,18,33,67,68,75, трамвай №7.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94626" y="4266279"/>
            <a:ext cx="4349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Технические условия подключения</a:t>
            </a: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 l="23074" t="31373" r="19076" b="8971"/>
          <a:stretch>
            <a:fillRect/>
          </a:stretch>
        </p:blipFill>
        <p:spPr bwMode="auto">
          <a:xfrm>
            <a:off x="1512404" y="924962"/>
            <a:ext cx="5254156" cy="333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024052" y="4540194"/>
            <a:ext cx="4619938" cy="2178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Электричество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– возможность подключения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имеется;</a:t>
            </a:r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Водоснабжение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технические условия подключения уточняются;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Водоотведение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возможность подключения имеется;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Газоснабжение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возможность подключения имеется;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Источник теплоснабжения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– 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возможность подключения имеется;</a:t>
            </a:r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0403" y="120409"/>
            <a:ext cx="10771485" cy="929163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предлагается для реализации проекта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строительству спортивного комплекса (теннисный корт) в рамках реализации механизма </a:t>
            </a:r>
            <a:r>
              <a:rPr lang="ru-RU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муниципально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частного партнерства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6870296" y="1596223"/>
            <a:ext cx="4953295" cy="497950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endParaRPr lang="en-US" sz="1200" dirty="0" smtClean="0">
              <a:latin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1200" dirty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ru-RU" sz="1300" b="1" dirty="0" smtClean="0">
                <a:latin typeface="Tahoma" pitchFamily="34" charset="0"/>
                <a:cs typeface="Tahoma" pitchFamily="34" charset="0"/>
              </a:rPr>
              <a:t>Общие характеристики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  <a:p>
            <a:r>
              <a:rPr lang="ru-RU" sz="1300" dirty="0" smtClean="0">
                <a:latin typeface="Tahoma" pitchFamily="34" charset="0"/>
                <a:cs typeface="Tahoma" pitchFamily="34" charset="0"/>
              </a:rPr>
              <a:t>Площадь </a:t>
            </a:r>
            <a:r>
              <a:rPr lang="ru-RU" sz="1300" dirty="0">
                <a:latin typeface="Tahoma" pitchFamily="34" charset="0"/>
                <a:cs typeface="Tahoma" pitchFamily="34" charset="0"/>
              </a:rPr>
              <a:t>застройки не более 2100 м2;</a:t>
            </a:r>
          </a:p>
          <a:p>
            <a:r>
              <a:rPr lang="ru-RU" sz="1300" dirty="0">
                <a:latin typeface="Tahoma" pitchFamily="34" charset="0"/>
                <a:cs typeface="Tahoma" pitchFamily="34" charset="0"/>
              </a:rPr>
              <a:t>Строительный объем 21820 м3;</a:t>
            </a:r>
          </a:p>
          <a:p>
            <a:r>
              <a:rPr lang="ru-RU" sz="1300" dirty="0">
                <a:latin typeface="Tahoma" pitchFamily="34" charset="0"/>
                <a:cs typeface="Tahoma" pitchFamily="34" charset="0"/>
              </a:rPr>
              <a:t>Количество кортов – не менее 2-х;</a:t>
            </a:r>
          </a:p>
          <a:p>
            <a:r>
              <a:rPr lang="ru-RU" sz="1300" dirty="0">
                <a:latin typeface="Tahoma" pitchFamily="34" charset="0"/>
                <a:cs typeface="Tahoma" pitchFamily="34" charset="0"/>
              </a:rPr>
              <a:t>Наличие парковочных мест;</a:t>
            </a:r>
          </a:p>
          <a:p>
            <a:r>
              <a:rPr lang="ru-RU" sz="1300" dirty="0">
                <a:latin typeface="Tahoma" pitchFamily="34" charset="0"/>
                <a:cs typeface="Tahoma" pitchFamily="34" charset="0"/>
              </a:rPr>
              <a:t>Благоустройство территории.</a:t>
            </a:r>
          </a:p>
          <a:p>
            <a:r>
              <a:rPr lang="ru-RU" sz="1300" dirty="0">
                <a:latin typeface="Tahoma" pitchFamily="34" charset="0"/>
                <a:cs typeface="Tahoma" pitchFamily="34" charset="0"/>
              </a:rPr>
              <a:t>Наличие технических условий подключения к сетям</a:t>
            </a:r>
            <a:r>
              <a:rPr lang="ru-RU" sz="1300" dirty="0" smtClean="0">
                <a:latin typeface="Tahoma" pitchFamily="34" charset="0"/>
                <a:cs typeface="Tahoma" pitchFamily="34" charset="0"/>
              </a:rPr>
              <a:t>.</a:t>
            </a:r>
            <a:endParaRPr lang="en-US" sz="1300" dirty="0" smtClean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n-US" sz="1300" b="1" dirty="0" smtClean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ru-RU" sz="1300" b="1" dirty="0" smtClean="0">
                <a:latin typeface="Tahoma" pitchFamily="34" charset="0"/>
                <a:cs typeface="Tahoma" pitchFamily="34" charset="0"/>
              </a:rPr>
              <a:t>Правовая </a:t>
            </a:r>
            <a:r>
              <a:rPr lang="ru-RU" sz="1300" b="1" dirty="0">
                <a:latin typeface="Tahoma" pitchFamily="34" charset="0"/>
                <a:cs typeface="Tahoma" pitchFamily="34" charset="0"/>
              </a:rPr>
              <a:t>структура проекта</a:t>
            </a:r>
          </a:p>
          <a:p>
            <a:r>
              <a:rPr lang="ru-RU" sz="1300" dirty="0">
                <a:latin typeface="Tahoma" pitchFamily="34" charset="0"/>
                <a:cs typeface="Tahoma" pitchFamily="34" charset="0"/>
              </a:rPr>
              <a:t>форма реализации – соглашение о МЧП (224-ФЗ</a:t>
            </a:r>
            <a:r>
              <a:rPr lang="ru-RU" sz="1300" dirty="0" smtClean="0">
                <a:latin typeface="Tahoma" pitchFamily="34" charset="0"/>
                <a:cs typeface="Tahoma" pitchFamily="34" charset="0"/>
              </a:rPr>
              <a:t>)</a:t>
            </a:r>
            <a:endParaRPr lang="en-US" sz="1300" dirty="0" smtClean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n-US" sz="1300" b="1" dirty="0" smtClean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ru-RU" sz="1300" b="1" dirty="0" smtClean="0">
                <a:latin typeface="Tahoma" pitchFamily="34" charset="0"/>
                <a:cs typeface="Tahoma" pitchFamily="34" charset="0"/>
              </a:rPr>
              <a:t>Финансовая </a:t>
            </a:r>
            <a:r>
              <a:rPr lang="ru-RU" sz="1300" b="1" dirty="0">
                <a:latin typeface="Tahoma" pitchFamily="34" charset="0"/>
                <a:cs typeface="Tahoma" pitchFamily="34" charset="0"/>
              </a:rPr>
              <a:t>структура проекта</a:t>
            </a:r>
          </a:p>
          <a:p>
            <a:r>
              <a:rPr lang="ru-RU" sz="1300" dirty="0" smtClean="0">
                <a:latin typeface="Tahoma" pitchFamily="34" charset="0"/>
                <a:cs typeface="Tahoma" pitchFamily="34" charset="0"/>
              </a:rPr>
              <a:t>частные </a:t>
            </a:r>
            <a:r>
              <a:rPr lang="ru-RU" sz="1300" dirty="0">
                <a:latin typeface="Tahoma" pitchFamily="34" charset="0"/>
                <a:cs typeface="Tahoma" pitchFamily="34" charset="0"/>
              </a:rPr>
              <a:t>инвестиции</a:t>
            </a:r>
            <a:r>
              <a:rPr lang="ru-RU" sz="1300" dirty="0" smtClean="0">
                <a:latin typeface="Tahoma" pitchFamily="34" charset="0"/>
                <a:cs typeface="Tahoma" pitchFamily="34" charset="0"/>
              </a:rPr>
              <a:t>.</a:t>
            </a:r>
          </a:p>
          <a:p>
            <a:pPr marL="0" indent="0">
              <a:buNone/>
            </a:pPr>
            <a:endParaRPr lang="en-US" sz="1300" dirty="0" smtClean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ru-RU" sz="1300" b="1" dirty="0" smtClean="0">
                <a:latin typeface="Tahoma" pitchFamily="34" charset="0"/>
                <a:cs typeface="Tahoma" pitchFamily="34" charset="0"/>
              </a:rPr>
              <a:t>Объём инвестиций на стадии создания объекта – от 80 млн. руб.</a:t>
            </a:r>
            <a:endParaRPr lang="ru-RU" sz="1300" b="1" dirty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endParaRPr lang="ru-RU" sz="1200" dirty="0">
              <a:latin typeface="Tahoma" pitchFamily="34" charset="0"/>
              <a:cs typeface="Tahoma" pitchFamily="34" charset="0"/>
            </a:endParaRPr>
          </a:p>
          <a:p>
            <a:pPr marL="0" indent="0"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  <a:buNone/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 descr="2019-11-13-15-03-28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8112" y="1884458"/>
            <a:ext cx="5526156" cy="364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2750</TotalTime>
  <Words>241</Words>
  <Application>Microsoft Office PowerPoint</Application>
  <PresentationFormat>Произвольный</PresentationFormat>
  <Paragraphs>36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Параллакс</vt:lpstr>
      <vt:lpstr>Земельный участок по адресу:  г. Пермь, Мотовилихинский район, ул. Звонарева, 1а</vt:lpstr>
      <vt:lpstr>Земельный участок предлагается для реализации проекта  по строительству спортивного комплекса (теннисный корт) в рамках реализации механизма муниципально - частного партнерства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Пименова</cp:lastModifiedBy>
  <cp:revision>321</cp:revision>
  <dcterms:created xsi:type="dcterms:W3CDTF">2017-08-10T05:18:08Z</dcterms:created>
  <dcterms:modified xsi:type="dcterms:W3CDTF">2020-02-26T05:34:43Z</dcterms:modified>
</cp:coreProperties>
</file>