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амбулаторно-поликлинические учреждения. Планируется  изменение вида разрешенного использования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5.1.3 – площадки для занятий спортом – основной вид разрешенного использования зоны Ж-2;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626" y="42662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924962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052" y="4540194"/>
            <a:ext cx="4619938" cy="217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технические условия подключения уточняются;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механизма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979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138" y="1256304"/>
            <a:ext cx="5319422" cy="334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437" y="4938465"/>
            <a:ext cx="4110824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Предложения инвесторов, в том числе для реализации иных инвестиционных проектов на данном земельном участке направлять в Департамент экономики и промышленной политики администрации города Перми.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2754</TotalTime>
  <Words>267</Words>
  <Application>Microsoft Office PowerPoint</Application>
  <PresentationFormat>Произвольный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механизма муниципально - частного партнерства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322</cp:revision>
  <dcterms:created xsi:type="dcterms:W3CDTF">2017-08-10T05:18:08Z</dcterms:created>
  <dcterms:modified xsi:type="dcterms:W3CDTF">2020-03-05T10:14:53Z</dcterms:modified>
</cp:coreProperties>
</file>