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20" d="100"/>
          <a:sy n="120" d="100"/>
        </p:scale>
        <p:origin x="-174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Индустриальный район, ул.Промышленная, 109и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156542" y="985962"/>
            <a:ext cx="4953295" cy="4596717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59:01:4716051:703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– 31 779 кв.м.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муниципальная, земельный участок свободен, строений нет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расположена в микрорайоне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Осенцы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Индустриального района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Окружение площадки – площадка расположена в промышленной зоне, окружение – промышленные организации и предприятия.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производственно-коммунальных объектов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IV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класса вредности (ПК-4);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в соответствии с разрешенными видами использования территориальной зоны ПК-4;  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Транспортная доступность : трамвай №11, личный транспорт.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1422" y="4936037"/>
            <a:ext cx="4476164" cy="1560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91862" y="4679746"/>
            <a:ext cx="4349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Технические условия подключения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433098" y="5049078"/>
            <a:ext cx="46276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Водоснабжение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–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возможность подключения имеется;</a:t>
            </a:r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Водоотведение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–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возможность подключения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имеется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  <a:endParaRPr lang="en-US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Blip>
                <a:blip r:embed="rId2"/>
              </a:buBlip>
            </a:pP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Электроснабжение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– техническая возможность присоединения с предполагаемой мощностью 1000 кВт имеется; </a:t>
            </a: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Газоснабжение –  возможность подключения к существующим сетям имеется.</a:t>
            </a:r>
          </a:p>
          <a:p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 cstate="print"/>
          <a:srcRect l="19787" t="25672" r="15363" b="3483"/>
          <a:stretch>
            <a:fillRect/>
          </a:stretch>
        </p:blipFill>
        <p:spPr bwMode="auto">
          <a:xfrm>
            <a:off x="2072331" y="985962"/>
            <a:ext cx="4988427" cy="360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трелка вниз 2"/>
          <p:cNvSpPr/>
          <p:nvPr/>
        </p:nvSpPr>
        <p:spPr>
          <a:xfrm>
            <a:off x="4465772" y="2313829"/>
            <a:ext cx="101886" cy="2226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2503</TotalTime>
  <Words>131</Words>
  <Application>Microsoft Office PowerPoint</Application>
  <PresentationFormat>Произвольный</PresentationFormat>
  <Paragraphs>14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Индустриальный район, ул.Промышленная, 109и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Желвакова Анна Геннадьевна</cp:lastModifiedBy>
  <cp:revision>276</cp:revision>
  <dcterms:created xsi:type="dcterms:W3CDTF">2017-08-10T05:18:08Z</dcterms:created>
  <dcterms:modified xsi:type="dcterms:W3CDTF">2020-03-05T10:48:10Z</dcterms:modified>
</cp:coreProperties>
</file>