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20" d="100"/>
          <a:sy n="120" d="100"/>
        </p:scale>
        <p:origin x="-174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Орджоникидзевский район,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ул.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Менжинского,  уч.1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084979" y="1025719"/>
            <a:ext cx="4953295" cy="5367130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59:01:0000000:77782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– 15 129 кв.м.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муниципальная, земельный участок свободен, строений нет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расположена в микрорайоне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КамГЭС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Орджоники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зевского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района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Окружение площадки – земельный участок расположен в активно застраиваемом жилом районе с развитой инфраструктурой, в близости магазины «Магнит», «Пятерочка», «Апельсин», «Лион», в пешей доступности  школа с углубленным изучением иностранных языков, с противоположной стороны ул.  Менжинского стадион Молния; МСЧ №6,  городской пляж.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среднеэтажной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жилой застройки (Ж- 2);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многоквартирные  жилые дома;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расположена в жилом районе;  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Хорошая транспортная доступность: городская электричка, электропоезда Горнозаводского направления расстояние до о.п.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КамГЭС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200м, расстояние до остановки «ул.Менжинского» – 100м, автобусы №№ 21,22,24,32,58,73,77;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1422" y="4936037"/>
            <a:ext cx="4476164" cy="1560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9976" y="4444779"/>
            <a:ext cx="4349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Технические условия подключения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399455" y="4746929"/>
            <a:ext cx="46276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Водоснабжение –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возможность подключения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имеется, необходимо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выполнить ряд мероприятий,</a:t>
            </a: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Водоотведение –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возможность подключения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имеется, необходимо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выполнить ряд мероприятий;</a:t>
            </a: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Электроснабжение – возможность подключения предполагаемой мощности 864 кВт имеется;</a:t>
            </a: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Теплоснабжение – возможность подключения с тепловой нагрузкой 2,0 Гкал/час имеется;</a:t>
            </a: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Газоснабжение – возможность подключения с предполагаемой нагрузкой 97 куб. м/час  к существующим сетям имеется.</a:t>
            </a:r>
          </a:p>
          <a:p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print"/>
          <a:srcRect l="27293" t="29114" r="13322" b="15823"/>
          <a:stretch>
            <a:fillRect/>
          </a:stretch>
        </p:blipFill>
        <p:spPr bwMode="auto">
          <a:xfrm>
            <a:off x="1523189" y="1177986"/>
            <a:ext cx="5503926" cy="318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трелка вниз 2"/>
          <p:cNvSpPr/>
          <p:nvPr/>
        </p:nvSpPr>
        <p:spPr>
          <a:xfrm>
            <a:off x="3252083" y="1979875"/>
            <a:ext cx="111318" cy="2544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2277</TotalTime>
  <Words>217</Words>
  <Application>Microsoft Office PowerPoint</Application>
  <PresentationFormat>Произвольный</PresentationFormat>
  <Paragraphs>16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Орджоникидзевский район, ул. Менжинского,  уч.1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Желвакова Анна Геннадьевна</cp:lastModifiedBy>
  <cp:revision>246</cp:revision>
  <dcterms:created xsi:type="dcterms:W3CDTF">2017-08-10T05:18:08Z</dcterms:created>
  <dcterms:modified xsi:type="dcterms:W3CDTF">2020-03-05T10:54:24Z</dcterms:modified>
</cp:coreProperties>
</file>