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Ласьвинская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104б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48590" y="826936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59:01:1717095:912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147 005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на земельном участке имеются строения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Октябрьский Кировского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–, площадка расположена в промышленной зоне, с западной стороны ТЭЦ-14, с восточной – ОА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Галополимер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южнее - АГНКС 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промышленных и складских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вредности.;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– 300м. до остановки автобусов №№20, 205 и маршрутных такси №№7т,8т.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200 куб.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провести ряд мероприятий,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–200 куб.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провести ряд мероприятий 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присоединения объекта   имеется; 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к существующим сетям с предполагаемой нагрузкой 1500 куб. м/час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1683" t="23558" r="8630" b="4613"/>
          <a:stretch>
            <a:fillRect/>
          </a:stretch>
        </p:blipFill>
        <p:spPr bwMode="auto">
          <a:xfrm>
            <a:off x="1582310" y="946205"/>
            <a:ext cx="5502757" cy="35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4333688" y="1602188"/>
            <a:ext cx="130970" cy="262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2427</TotalTime>
  <Words>159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Ласьвинская, 104б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278</cp:revision>
  <dcterms:created xsi:type="dcterms:W3CDTF">2017-08-10T05:18:08Z</dcterms:created>
  <dcterms:modified xsi:type="dcterms:W3CDTF">2020-03-05T10:36:47Z</dcterms:modified>
</cp:coreProperties>
</file>