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0758" y="400085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59:01:3812157:503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11 275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Энергетиков Орджоникидзевского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северо-западной стороны – микрорайон Энергетик, с восточной стороны - лесной массив, лыжная база, в близости микрорайон Молодежный с развитой инфраструктурой и движением автобусов №№44,58,71,77.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оптовой торговли, открытых рынков (Ц-5);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 торговли;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Примыкает к ул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 остановке общественного транспорта «Энергетик». Автобус №21.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3098" y="463998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5009321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2.0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  необходимы 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110 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1070" t="27974" r="25027" b="13544"/>
          <a:stretch>
            <a:fillRect/>
          </a:stretch>
        </p:blipFill>
        <p:spPr bwMode="auto">
          <a:xfrm>
            <a:off x="1973709" y="1158743"/>
            <a:ext cx="4984546" cy="33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5764696" y="2003728"/>
            <a:ext cx="127221" cy="286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2532</TotalTime>
  <Words>160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71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281</cp:revision>
  <dcterms:created xsi:type="dcterms:W3CDTF">2017-08-10T05:18:08Z</dcterms:created>
  <dcterms:modified xsi:type="dcterms:W3CDTF">2020-03-05T10:34:48Z</dcterms:modified>
</cp:coreProperties>
</file>