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Кировский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район, ул.Промучасток,34б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540194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59:01:1717065:28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29 552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свободен, строений нет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Судозаводский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Кировского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–, площадка расположена восточнее промышленной территории АО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судозавод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«Кама», примыкает к Западному обходу города;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производственно-коммунальных 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класса вредности;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строительство промышленных и складских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класса вредности.;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Транспортная доступность – остановка электропоезда «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Промучасток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– 700м, остановка автобуса №12 «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Красавинский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мост» - 500м.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9976" y="4540195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33098" y="4890052"/>
            <a:ext cx="4627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возможность подключения имеется;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подключения имеется;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возможность присоединения объекта с предполагаемой мощностью 1600 кВт  имеется;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возможность подключения к существующим сетям с предполагаемой нагрузкой 180 куб. м/час имеется.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 l="27489" t="26854" r="11050" b="12191"/>
          <a:stretch>
            <a:fillRect/>
          </a:stretch>
        </p:blipFill>
        <p:spPr bwMode="auto">
          <a:xfrm>
            <a:off x="1813601" y="1070527"/>
            <a:ext cx="5191499" cy="3469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низ 2"/>
          <p:cNvSpPr/>
          <p:nvPr/>
        </p:nvSpPr>
        <p:spPr>
          <a:xfrm>
            <a:off x="4031310" y="1530620"/>
            <a:ext cx="111318" cy="2623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2373</TotalTime>
  <Words>150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Кировский район, ул.Промучасток,34б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Желвакова Анна Геннадьевна</cp:lastModifiedBy>
  <cp:revision>270</cp:revision>
  <dcterms:created xsi:type="dcterms:W3CDTF">2017-08-10T05:18:08Z</dcterms:created>
  <dcterms:modified xsi:type="dcterms:W3CDTF">2020-03-05T10:15:54Z</dcterms:modified>
</cp:coreProperties>
</file>