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-174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05.03.2020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Индустриальный район, ул.1-я 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Кокорятская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21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84979" y="1025719"/>
            <a:ext cx="4953295" cy="5367130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Кадастровый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номер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59:01:0000000:86922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Площадь земельного участка – 3 604 кв.м.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муниципальная, земельный участок свободен, строений нет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Площадка расположена на пересечении ул.Космонавта Леонова и Западного обхода города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Окружение площадки – смежная площадка по адресу:ул.1-я </a:t>
            </a:r>
            <a:r>
              <a:rPr lang="ru-RU" sz="1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Кокорятская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19 площадью 721 кв.м. так же выставляется на торги, с восточной стороны площадки (ул.Космонавта Леонова) – земли сельскохозяйственного использования, с западной стороны – промышленная территория;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зона оптовой торговли, открытых рынков (Ц-5);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объекты общественного питания;  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Транспортная доступность </a:t>
            </a:r>
            <a:r>
              <a:rPr lang="ru-RU" sz="12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личный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транспорт.</a:t>
            </a: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27864" y="4170863"/>
            <a:ext cx="4349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Технические условия подключения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271422" y="4556098"/>
            <a:ext cx="46276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Водоснабжение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–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возможность </a:t>
            </a: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подключения имеется;</a:t>
            </a:r>
            <a:endParaRPr lang="ru-RU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Водоотведение –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возможность подключения имеется;</a:t>
            </a:r>
            <a:endParaRPr lang="ru-RU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Теплоснабжение – техническая возможность подключения планируемой мощности 1,3 </a:t>
            </a:r>
            <a:r>
              <a:rPr lang="ru-RU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гКал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/час </a:t>
            </a: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имеется;</a:t>
            </a:r>
            <a:endParaRPr lang="ru-RU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Электроснабжение – техническая возможность присоединения с предполагаемой мощностью 200 кВт имеется; </a:t>
            </a:r>
          </a:p>
          <a:p>
            <a:pPr>
              <a:buBlip>
                <a:blip r:embed="rId2"/>
              </a:buBlip>
            </a:pPr>
            <a:r>
              <a:rPr lang="ru-RU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Газоснабжение –  будут обозначены при направлении необходимого пакета документов в АО Газпром газораспределение Пермь.</a:t>
            </a:r>
          </a:p>
          <a:p>
            <a:endParaRPr lang="ru-RU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 cstate="print"/>
          <a:srcRect l="35259" t="46203" r="14946" b="9494"/>
          <a:stretch>
            <a:fillRect/>
          </a:stretch>
        </p:blipFill>
        <p:spPr bwMode="auto">
          <a:xfrm>
            <a:off x="1973072" y="1258294"/>
            <a:ext cx="4604156" cy="256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трелка вниз 2"/>
          <p:cNvSpPr/>
          <p:nvPr/>
        </p:nvSpPr>
        <p:spPr>
          <a:xfrm>
            <a:off x="3713258" y="1701580"/>
            <a:ext cx="95415" cy="2226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2518</TotalTime>
  <Words>165</Words>
  <Application>Microsoft Office PowerPoint</Application>
  <PresentationFormat>Произвольный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Индустриальный район, ул.1-я Кокорятская, 21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Желвакова Анна Геннадьевна</cp:lastModifiedBy>
  <cp:revision>283</cp:revision>
  <dcterms:created xsi:type="dcterms:W3CDTF">2017-08-10T05:18:08Z</dcterms:created>
  <dcterms:modified xsi:type="dcterms:W3CDTF">2020-03-05T10:20:20Z</dcterms:modified>
</cp:coreProperties>
</file>