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Индустриальный район, ул.1-я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Кокорятская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21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5367130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59:01:0000000:86922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3 604 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земельный участок свободен, строений нет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на пересечении ул.Космонавта Леонова и Западного обхода города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 смежная площадка по адресу:ул.1-я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Кокорятская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 площадью 721 кв.м. так же выставляется на торги, с восточной стороны площадки (ул.Космонавта Леонова) – земли сельскохозяйственного использования, с западной стороны – промышленная территория;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оптовой торговли, открытых рынков (Ц-5);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объекты общественного питания;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Транспортная доступность </a:t>
            </a:r>
            <a:r>
              <a:rPr lang="ru-RU" sz="1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личный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транспорт.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27864" y="4170863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71422" y="4556098"/>
            <a:ext cx="46276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подключения имеется;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подключения имеется;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Теплоснабжение – техническая возможность подключения планируемой мощности 1,3 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гКал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/час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имеется;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Электроснабжение – техническая возможность присоединения с предполагаемой мощностью 200 кВт имеется; 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–  будут обозначены при направлении необходимого пакета документов в АО Газпром газораспределение Пермь.</a:t>
            </a: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 l="35259" t="46203" r="14946" b="9494"/>
          <a:stretch>
            <a:fillRect/>
          </a:stretch>
        </p:blipFill>
        <p:spPr bwMode="auto">
          <a:xfrm>
            <a:off x="1973072" y="1258294"/>
            <a:ext cx="4604156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низ 2"/>
          <p:cNvSpPr/>
          <p:nvPr/>
        </p:nvSpPr>
        <p:spPr>
          <a:xfrm>
            <a:off x="3713258" y="1701580"/>
            <a:ext cx="95415" cy="222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2518</TotalTime>
  <Words>165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Индустриальный район, ул.1-я Кокорятская, 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Желвакова Анна Геннадьевна</cp:lastModifiedBy>
  <cp:revision>283</cp:revision>
  <dcterms:created xsi:type="dcterms:W3CDTF">2017-08-10T05:18:08Z</dcterms:created>
  <dcterms:modified xsi:type="dcterms:W3CDTF">2020-03-05T10:20:20Z</dcterms:modified>
</cp:coreProperties>
</file>