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Кировский район, ул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Ардатовская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7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540194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59:01:1713081:578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1 579 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земельный участок свободен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жилом районе Октябрьский Кировского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 площадка расположена на пересечении ул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Ардатовской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ул.Миргородской; с южной стороны ОАО «ЖБК-3», с восточной стороны – зона индивидуальной жилой застройки,  с левой стороны административные здания;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производственно-коммунальных 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класса вредности;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строительство объектов оптовой,  мелкооптовой,  розничной торговли;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Транспортная доступность – автобусы №№7т,20.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7195" y="4321937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17195" y="4651513"/>
            <a:ext cx="4627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возможность подключения с объемом 23 куб.  м/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сут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имеется,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возможность  подключения с объемом  23 куб.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м/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сут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техническая возможность присоединения объекта с предполагаемой мощностью 87 кВт/час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возможность подключения с нагрузкой  0,23 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гКал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/час имеется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сетям 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 l="24960" t="25696" r="15119" b="16931"/>
          <a:stretch>
            <a:fillRect/>
          </a:stretch>
        </p:blipFill>
        <p:spPr bwMode="auto">
          <a:xfrm>
            <a:off x="2185408" y="1398077"/>
            <a:ext cx="4608857" cy="275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низ 2"/>
          <p:cNvSpPr/>
          <p:nvPr/>
        </p:nvSpPr>
        <p:spPr>
          <a:xfrm>
            <a:off x="4489836" y="2186608"/>
            <a:ext cx="103368" cy="2385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2504</TotalTime>
  <Words>164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 Ардатовская,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Желвакова Анна Геннадьевна</cp:lastModifiedBy>
  <cp:revision>291</cp:revision>
  <dcterms:created xsi:type="dcterms:W3CDTF">2017-08-10T05:18:08Z</dcterms:created>
  <dcterms:modified xsi:type="dcterms:W3CDTF">2020-03-05T10:21:18Z</dcterms:modified>
</cp:coreProperties>
</file>