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ул.Промышленная, 109ж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16784" y="938254"/>
            <a:ext cx="4953295" cy="48900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59:01:4716051:545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3 306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Осенцы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расположена в промышленной зоне, окружение – промышленные организации и предприятия.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 соответствии с разрешенными видами использования территориальной зоны ПК-4;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Транспортная доступность : трамвай №11, личный транспорт.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33098" y="4890052"/>
            <a:ext cx="46276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имеется;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Электроснабжение – техническая возможность присоединения с предполагаемой мощностью 264 кВт имеется, конкретные условия в договоре; 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с тепловой нагрузкой 0,05 Гкал/час имеется;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Газоснабжение –  возможность подключения к существующим сетям с максимальным расходом 12 куб/час имеется.</a:t>
            </a:r>
          </a:p>
          <a:p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 l="21228" t="30132" r="23538" b="13150"/>
          <a:stretch>
            <a:fillRect/>
          </a:stretch>
        </p:blipFill>
        <p:spPr bwMode="auto">
          <a:xfrm>
            <a:off x="2083242" y="1248354"/>
            <a:ext cx="4961047" cy="316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низ 2"/>
          <p:cNvSpPr/>
          <p:nvPr/>
        </p:nvSpPr>
        <p:spPr>
          <a:xfrm>
            <a:off x="5629523" y="2552369"/>
            <a:ext cx="103367" cy="206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2524</TotalTime>
  <Words>152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ул.Промышленная, 109ж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282</cp:revision>
  <dcterms:created xsi:type="dcterms:W3CDTF">2017-08-10T05:18:08Z</dcterms:created>
  <dcterms:modified xsi:type="dcterms:W3CDTF">2020-03-05T10:48:54Z</dcterms:modified>
</cp:coreProperties>
</file>