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шоссе Космонавтов, 301а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88767"/>
            <a:ext cx="4953295" cy="3300353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 4416071:141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24 512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–муниципальная,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свободный,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 Верхние Муллы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частный сектор.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для размещения объектов, оптовой, мелкооптовой, розничной торговли;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на пути следования в гипермаркеты Метро,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Касторама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Декатлон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Леруа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Мерлен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строящегося торгового центра «Планета»; 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расстоянии 300м остановка общественного транспорта автобус № 42, трамвай №11, межмуниципальные маршруты в направлении Усть-Качки.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Бассейны являются вспомогательным видом разрешенного использования зоны ПК-4.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382741" y="5190479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0281" t="25700" r="7138" b="6919"/>
          <a:stretch>
            <a:fillRect/>
          </a:stretch>
        </p:blipFill>
        <p:spPr bwMode="auto">
          <a:xfrm>
            <a:off x="1494845" y="1184744"/>
            <a:ext cx="5478450" cy="29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61824" y="4253948"/>
            <a:ext cx="54068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 – возможность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ия имеется, необходимо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провести ряд мероприятий;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Водоотведение – 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необходимо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провести ряд мероприятий;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с нагрузкой 8,98 Гкал/час имеется;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Электроснабжение – возможно при условии строительства, распределительных  пунктов, трансформаторных подстанций питающих линий  6/04 кВ;</a:t>
            </a:r>
          </a:p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к существующим сетям </a:t>
            </a:r>
          </a:p>
          <a:p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меется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419061" y="2530502"/>
            <a:ext cx="127221" cy="258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2211</TotalTime>
  <Words>182</Words>
  <Application>Microsoft Office PowerPoint</Application>
  <PresentationFormat>Произвольный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шоссе Космонавтов, 301а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234</cp:revision>
  <dcterms:created xsi:type="dcterms:W3CDTF">2017-08-10T05:18:08Z</dcterms:created>
  <dcterms:modified xsi:type="dcterms:W3CDTF">2020-03-05T10:08:49Z</dcterms:modified>
</cp:coreProperties>
</file>