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840" y="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Орджоникидзевский район, ул.Александра Пархоменко,24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53671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59:01:0000000:87554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25 270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Чапаевский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Орджоникизевского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с  восточной </a:t>
            </a:r>
            <a:r>
              <a:rPr lang="ru-RU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южной стороны площадки -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индивидуальные жилые дома, с западной стороны – лес и СНТ, с северной стороны –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среднеэтажные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многоквартирные жилые дома.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многоэтажной и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среднеэтажной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жилой застройки (Ж- 1);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многоквартирные  жилые дома;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жилом районе;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направлении «Центр» можно доехать автобусами №№ 77,78; остановка автобус №58 (примыкает к площадке) соединят Орджоникидзевский и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Мотовилихинский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районы города.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42092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33098" y="4770783"/>
            <a:ext cx="4627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техническая возможность отсутствует, необходимо выполнить ряд мероприятий,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техническая возможность отсутствует, необходимо выполнить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Электроснабжение – возможность подключения предполагаемой мощности 873 кВт имеется;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Теплоснабжение – возможность подключения с тепловой нагрузкой 3,19 Гкал/час возможна после реконструкции тепловой сети (увеличение диаметра);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Газоснабжение – возможность подключения  к существующим сетям имеется.</a:t>
            </a:r>
          </a:p>
          <a:p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 l="20437" t="21139" r="30887" b="21266"/>
          <a:stretch>
            <a:fillRect/>
          </a:stretch>
        </p:blipFill>
        <p:spPr bwMode="auto">
          <a:xfrm>
            <a:off x="2032231" y="1104834"/>
            <a:ext cx="4501743" cy="322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2318</TotalTime>
  <Words>191</Words>
  <Application>Microsoft Office PowerPoint</Application>
  <PresentationFormat>Произвольный</PresentationFormat>
  <Paragraphs>16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Орджоникидзевский район, ул.Александра Пархоменко,24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Мелюхина Надежда Александровна</cp:lastModifiedBy>
  <cp:revision>255</cp:revision>
  <dcterms:created xsi:type="dcterms:W3CDTF">2017-08-10T05:18:08Z</dcterms:created>
  <dcterms:modified xsi:type="dcterms:W3CDTF">2020-03-05T11:37:50Z</dcterms:modified>
</cp:coreProperties>
</file>