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500932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59:01:4311778:3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0,6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жилом районе Садовый, окружение – жилые дома, с северной стороны – гаражный кооператив.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внесение изменений в вид территориальной зоны: жилая зона будет изменена на зону спортивных и спортивно-зрелищных сооружений ЦС-3;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амбулаторно-поликлинические учреждения. Планируется  изменение вида разрешенного использования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5.1.3 – площадки для занятий спортом – основной вид разрешенного использования зоны Ж-2;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«Подольская». Автобусы №№1,4,16,18,33,67,68,75,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626" y="42662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074" t="31373" r="19076" b="8971"/>
          <a:stretch>
            <a:fillRect/>
          </a:stretch>
        </p:blipFill>
        <p:spPr bwMode="auto">
          <a:xfrm>
            <a:off x="1512404" y="924962"/>
            <a:ext cx="5254156" cy="33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4052" y="4540194"/>
            <a:ext cx="4619938" cy="217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технические условия подключения уточняются;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возможность подключения имеется;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562" y="2015655"/>
            <a:ext cx="119270" cy="246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03" y="120409"/>
            <a:ext cx="10771485" cy="9291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 (теннисный корт) в рамках реализации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частного партнерства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70296" y="1596223"/>
            <a:ext cx="4953295" cy="4979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Общие характеристики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застройки не более 2100 м2;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Строительный объем 21820 м3;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Количество кортов – не менее 2-х;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парковочных мест;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Благоустройство территории.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технических условий подключения к сетям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Правовая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форма реализации – соглашение о МЧП (224-ФЗ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Финансовая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частные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инвестиции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Объём инвестиций на стадии создания объекта – от 80 млн. руб.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2019-11-13-15-03-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138" y="1256304"/>
            <a:ext cx="5319422" cy="3347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437" y="4938465"/>
            <a:ext cx="411082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Предложения инвесторов, в том числе для реализации иных инвестиционных проектов на данном земельном </a:t>
            </a:r>
            <a:r>
              <a:rPr lang="ru-RU" sz="1400" b="1" dirty="0" smtClean="0"/>
              <a:t>участке</a:t>
            </a:r>
            <a:r>
              <a:rPr lang="ru-RU" sz="1400" b="1" dirty="0"/>
              <a:t>,</a:t>
            </a:r>
            <a:r>
              <a:rPr lang="ru-RU" sz="1400" b="1" dirty="0" smtClean="0"/>
              <a:t> </a:t>
            </a:r>
            <a:r>
              <a:rPr lang="ru-RU" sz="1400" b="1" smtClean="0"/>
              <a:t>принимаются Департаментом </a:t>
            </a:r>
            <a:r>
              <a:rPr lang="ru-RU" sz="1400" b="1" dirty="0" smtClean="0"/>
              <a:t>экономики и промышленной политики администрации города Перми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(</a:t>
            </a:r>
            <a:r>
              <a:rPr lang="en-US" sz="1400" b="1" dirty="0"/>
              <a:t>e</a:t>
            </a:r>
            <a:r>
              <a:rPr lang="ru-RU" sz="1400" b="1" dirty="0"/>
              <a:t>-</a:t>
            </a:r>
            <a:r>
              <a:rPr lang="en-US" sz="1400" b="1" dirty="0"/>
              <a:t>mail</a:t>
            </a:r>
            <a:r>
              <a:rPr lang="ru-RU" sz="1400" b="1" dirty="0" smtClean="0"/>
              <a:t>: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depp</a:t>
            </a:r>
            <a:r>
              <a:rPr lang="ru-RU" sz="1400" b="1" dirty="0"/>
              <a:t>@</a:t>
            </a:r>
            <a:r>
              <a:rPr lang="en-US" sz="1400" b="1" dirty="0" err="1"/>
              <a:t>gorodperm</a:t>
            </a:r>
            <a:r>
              <a:rPr lang="ru-RU" sz="1400" b="1" dirty="0"/>
              <a:t>.</a:t>
            </a:r>
            <a:r>
              <a:rPr lang="en-US" sz="1400" b="1" dirty="0" err="1" smtClean="0"/>
              <a:t>ru</a:t>
            </a:r>
            <a:r>
              <a:rPr lang="en-US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2760</TotalTime>
  <Words>277</Words>
  <Application>Microsoft Office PowerPoint</Application>
  <PresentationFormat>Произвольный</PresentationFormat>
  <Paragraphs>38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Звонарева, 1а</vt:lpstr>
      <vt:lpstr>Земельный участок предлагается для реализации проекта  по строительству спортивного комплекса (теннисный корт) в рамках реализации муниципально - частного партнерства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325</cp:revision>
  <dcterms:created xsi:type="dcterms:W3CDTF">2017-08-10T05:18:08Z</dcterms:created>
  <dcterms:modified xsi:type="dcterms:W3CDTF">2020-03-10T03:54:48Z</dcterms:modified>
</cp:coreProperties>
</file>