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108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08.07.2020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109е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5367130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59:01:4716051:563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27 083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площадку окружают промышленные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предприятия:ООО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Спецкомплект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ТЭЦ-9, строительная компания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Альтстрой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транспортная компания ПЭК, ООО Цементная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торговая компания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другие;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 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ПК-4);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производственно-коммунальные объекты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вредности;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отсутствует;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отсутствует;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5850 кВт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Теплоснабжение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0,4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гКал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/час, 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 уточнение;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96,1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куб. м/час возможность подключения к существующим сетям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0256" t="28182" r="14878" b="4727"/>
          <a:stretch>
            <a:fillRect/>
          </a:stretch>
        </p:blipFill>
        <p:spPr bwMode="auto">
          <a:xfrm>
            <a:off x="1407380" y="993914"/>
            <a:ext cx="5544440" cy="35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 flipH="1">
            <a:off x="4909932" y="2361538"/>
            <a:ext cx="45719" cy="15902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2548</TotalTime>
  <Words>139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 Промышленная, 109е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284</cp:revision>
  <dcterms:created xsi:type="dcterms:W3CDTF">2017-08-10T05:18:08Z</dcterms:created>
  <dcterms:modified xsi:type="dcterms:W3CDTF">2020-07-08T12:21:26Z</dcterms:modified>
</cp:coreProperties>
</file>