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6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ул.2-я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Юрлинская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8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Кадастровый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номер участка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59:01:3812162:25 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Площадь земельного участка 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452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Январский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Орджоникизевского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с 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западной стороны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площадки - индивидуальные жилые дома, с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юго-западной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стороны 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микрорайон ТЭЦ;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индивидуальной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жилой застройки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городского типа (Ж- 4);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Основной 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индивидуальные 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жилые дома;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жилом районе;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Вблизи находятся остановки автобусов №№58,21 .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rcRect l="19327" t="26909" r="17943" b="4881"/>
          <a:stretch>
            <a:fillRect/>
          </a:stretch>
        </p:blipFill>
        <p:spPr bwMode="auto">
          <a:xfrm>
            <a:off x="1428970" y="1465463"/>
            <a:ext cx="5687448" cy="393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низ 16"/>
          <p:cNvSpPr/>
          <p:nvPr/>
        </p:nvSpPr>
        <p:spPr>
          <a:xfrm>
            <a:off x="4667416" y="2981739"/>
            <a:ext cx="45719" cy="8746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2337</TotalTime>
  <Words>93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ул.2-я Юрлинская,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263</cp:revision>
  <dcterms:created xsi:type="dcterms:W3CDTF">2017-08-10T05:18:08Z</dcterms:created>
  <dcterms:modified xsi:type="dcterms:W3CDTF">2020-07-08T12:42:42Z</dcterms:modified>
</cp:coreProperties>
</file>